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1886" autoAdjust="0"/>
  </p:normalViewPr>
  <p:slideViewPr>
    <p:cSldViewPr>
      <p:cViewPr>
        <p:scale>
          <a:sx n="100" d="100"/>
          <a:sy n="100" d="100"/>
        </p:scale>
        <p:origin x="-2778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95AD4824-6841-44A1-A823-30BC8FCF6CB8}" type="datetime1">
              <a:rPr lang="en-US"/>
              <a:pPr/>
              <a:t>3/8/2014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74DAB0C2-4BA6-4444-B70B-D2073C2866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50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1084052" y="141301"/>
            <a:ext cx="2209800" cy="30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endParaRPr lang="en-US" dirty="0" smtClean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4045792" y="141301"/>
            <a:ext cx="2812208" cy="30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7443156" y="141301"/>
            <a:ext cx="1411862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 smtClean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4"/>
          </p:nvPr>
        </p:nvSpPr>
        <p:spPr>
          <a:xfrm>
            <a:off x="6858000" y="647700"/>
            <a:ext cx="2103120" cy="21031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5"/>
          </p:nvPr>
        </p:nvSpPr>
        <p:spPr>
          <a:xfrm>
            <a:off x="6886575" y="2867025"/>
            <a:ext cx="2103120" cy="12984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6"/>
          </p:nvPr>
        </p:nvSpPr>
        <p:spPr>
          <a:xfrm>
            <a:off x="276224" y="5553073"/>
            <a:ext cx="8734425" cy="110642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17"/>
          </p:nvPr>
        </p:nvSpPr>
        <p:spPr>
          <a:xfrm>
            <a:off x="6886575" y="4324350"/>
            <a:ext cx="2103120" cy="11612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9151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228600" y="152400"/>
            <a:ext cx="8686800" cy="5257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12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 userDrawn="1"/>
        </p:nvSpPr>
        <p:spPr bwMode="auto">
          <a:xfrm>
            <a:off x="190500" y="153988"/>
            <a:ext cx="26670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100" b="1" dirty="0" smtClean="0">
                <a:solidFill>
                  <a:srgbClr val="000000"/>
                </a:solidFill>
                <a:latin typeface="Calibri" charset="0"/>
              </a:rPr>
              <a:t>Project name: </a:t>
            </a:r>
            <a:endParaRPr lang="en-US" sz="1050" dirty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 flipV="1">
            <a:off x="6858000" y="152400"/>
            <a:ext cx="0" cy="5791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14"/>
          <p:cNvSpPr>
            <a:spLocks noChangeShapeType="1"/>
          </p:cNvSpPr>
          <p:nvPr userDrawn="1"/>
        </p:nvSpPr>
        <p:spPr bwMode="auto">
          <a:xfrm>
            <a:off x="228600" y="457200"/>
            <a:ext cx="8686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5"/>
          <p:cNvSpPr>
            <a:spLocks noChangeShapeType="1"/>
          </p:cNvSpPr>
          <p:nvPr userDrawn="1"/>
        </p:nvSpPr>
        <p:spPr bwMode="auto">
          <a:xfrm>
            <a:off x="3276600" y="1524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20"/>
          <p:cNvSpPr>
            <a:spLocks noChangeArrowheads="1"/>
          </p:cNvSpPr>
          <p:nvPr userDrawn="1"/>
        </p:nvSpPr>
        <p:spPr bwMode="auto">
          <a:xfrm>
            <a:off x="6858000" y="2667000"/>
            <a:ext cx="20574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100" b="1" dirty="0" smtClean="0">
                <a:solidFill>
                  <a:srgbClr val="000000"/>
                </a:solidFill>
                <a:latin typeface="Calibri" charset="0"/>
              </a:rPr>
              <a:t> Navigation:</a:t>
            </a:r>
            <a:endParaRPr lang="en-US" sz="2000" dirty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13" name="Rectangle 23"/>
          <p:cNvSpPr>
            <a:spLocks noChangeArrowheads="1"/>
          </p:cNvSpPr>
          <p:nvPr userDrawn="1"/>
        </p:nvSpPr>
        <p:spPr bwMode="auto">
          <a:xfrm>
            <a:off x="6858000" y="457200"/>
            <a:ext cx="20574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100" b="1" dirty="0" smtClean="0">
                <a:solidFill>
                  <a:srgbClr val="000000"/>
                </a:solidFill>
                <a:latin typeface="Calibri" charset="0"/>
              </a:rPr>
              <a:t>Graphic info:</a:t>
            </a:r>
            <a:endParaRPr lang="en-US" sz="2000" dirty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14" name="Text Box 24"/>
          <p:cNvSpPr txBox="1">
            <a:spLocks noChangeArrowheads="1"/>
          </p:cNvSpPr>
          <p:nvPr userDrawn="1"/>
        </p:nvSpPr>
        <p:spPr bwMode="auto">
          <a:xfrm>
            <a:off x="6858000" y="153988"/>
            <a:ext cx="7620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100" b="1" dirty="0" smtClean="0">
                <a:solidFill>
                  <a:srgbClr val="000000"/>
                </a:solidFill>
                <a:latin typeface="Calibri" charset="0"/>
              </a:rPr>
              <a:t>Screen #:   </a:t>
            </a:r>
            <a:endParaRPr lang="en-US" sz="1100" dirty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15" name="Rectangle 29"/>
          <p:cNvSpPr>
            <a:spLocks noChangeArrowheads="1"/>
          </p:cNvSpPr>
          <p:nvPr userDrawn="1"/>
        </p:nvSpPr>
        <p:spPr bwMode="auto">
          <a:xfrm>
            <a:off x="228600" y="5410200"/>
            <a:ext cx="8686800" cy="1219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400" dirty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16" name="Text Box 30"/>
          <p:cNvSpPr txBox="1">
            <a:spLocks noChangeArrowheads="1"/>
          </p:cNvSpPr>
          <p:nvPr userDrawn="1"/>
        </p:nvSpPr>
        <p:spPr bwMode="auto">
          <a:xfrm>
            <a:off x="285750" y="5415945"/>
            <a:ext cx="56938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100" b="1" dirty="0" smtClean="0">
                <a:solidFill>
                  <a:srgbClr val="000000"/>
                </a:solidFill>
                <a:latin typeface="Calibri" charset="0"/>
              </a:rPr>
              <a:t>Audio:</a:t>
            </a:r>
            <a:endParaRPr lang="en-US" sz="1100" dirty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17" name="TextBox 24"/>
          <p:cNvSpPr txBox="1">
            <a:spLocks noChangeArrowheads="1"/>
          </p:cNvSpPr>
          <p:nvPr userDrawn="1"/>
        </p:nvSpPr>
        <p:spPr bwMode="auto">
          <a:xfrm>
            <a:off x="304800" y="6019800"/>
            <a:ext cx="800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sz="1200">
              <a:latin typeface="Calibri" charset="0"/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228600" y="6611938"/>
            <a:ext cx="449580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9" name="Text Box 24"/>
          <p:cNvSpPr txBox="1">
            <a:spLocks noChangeArrowheads="1"/>
          </p:cNvSpPr>
          <p:nvPr userDrawn="1"/>
        </p:nvSpPr>
        <p:spPr bwMode="auto">
          <a:xfrm>
            <a:off x="3238500" y="153988"/>
            <a:ext cx="24384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100" b="1" dirty="0" smtClean="0">
                <a:solidFill>
                  <a:srgbClr val="000000"/>
                </a:solidFill>
                <a:latin typeface="Calibri" charset="0"/>
              </a:rPr>
              <a:t>Screen title: </a:t>
            </a:r>
            <a:endParaRPr lang="en-US" sz="1100" dirty="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20" name="Rectangle 20"/>
          <p:cNvSpPr>
            <a:spLocks noChangeArrowheads="1"/>
          </p:cNvSpPr>
          <p:nvPr userDrawn="1"/>
        </p:nvSpPr>
        <p:spPr bwMode="auto">
          <a:xfrm>
            <a:off x="6858000" y="4114800"/>
            <a:ext cx="20574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100" b="1" dirty="0" smtClean="0">
                <a:solidFill>
                  <a:srgbClr val="000000"/>
                </a:solidFill>
                <a:latin typeface="Calibri" charset="0"/>
              </a:rPr>
              <a:t> Reviewer</a:t>
            </a:r>
            <a:r>
              <a:rPr lang="en-US" sz="1100" b="1" baseline="0" dirty="0" smtClean="0">
                <a:solidFill>
                  <a:srgbClr val="000000"/>
                </a:solidFill>
                <a:latin typeface="Calibri" charset="0"/>
              </a:rPr>
              <a:t> comments</a:t>
            </a:r>
            <a:r>
              <a:rPr lang="en-US" sz="1100" b="1" dirty="0" smtClean="0">
                <a:solidFill>
                  <a:srgbClr val="000000"/>
                </a:solidFill>
                <a:latin typeface="Calibri" charset="0"/>
              </a:rPr>
              <a:t>:</a:t>
            </a:r>
            <a:endParaRPr lang="en-US" sz="2000" dirty="0">
              <a:solidFill>
                <a:srgbClr val="000000"/>
              </a:solidFill>
              <a:latin typeface="Times" charset="0"/>
            </a:endParaRPr>
          </a:p>
        </p:txBody>
      </p:sp>
    </p:spTree>
    <p:custDataLst>
      <p:tags r:id="rId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265168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Valued Acer Customer</dc:creator>
  <cp:lastModifiedBy>Daniel Brigham</cp:lastModifiedBy>
  <cp:revision>47</cp:revision>
  <dcterms:created xsi:type="dcterms:W3CDTF">2009-06-29T01:40:26Z</dcterms:created>
  <dcterms:modified xsi:type="dcterms:W3CDTF">2014-03-08T17:39:14Z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61B205ED-471C-477A-A13D-7CC2D27ADD21</vt:lpwstr>
  </property>
  <property fmtid="{D5CDD505-2E9C-101B-9397-08002B2CF9AE}" pid="3" name="ArticulatePath">
    <vt:lpwstr>visual-template2_Goldman</vt:lpwstr>
  </property>
</Properties>
</file>