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  <p:sldMasterId id="2147483663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91" r:id="rId18"/>
    <p:sldId id="271" r:id="rId19"/>
    <p:sldId id="272" r:id="rId20"/>
    <p:sldId id="273" r:id="rId21"/>
    <p:sldId id="274" r:id="rId22"/>
    <p:sldId id="292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2D2503B-9EE8-8D4A-B351-1A13912B999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91"/>
          </p14:sldIdLst>
        </p14:section>
        <p14:section name="Morph" id="{B720F3D6-C7A1-2C44-9A04-CB97F199F684}">
          <p14:sldIdLst>
            <p14:sldId id="271"/>
            <p14:sldId id="272"/>
            <p14:sldId id="273"/>
            <p14:sldId id="274"/>
            <p14:sldId id="292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0"/>
  </p:normalViewPr>
  <p:slideViewPr>
    <p:cSldViewPr snapToGrid="0">
      <p:cViewPr varScale="1">
        <p:scale>
          <a:sx n="107" d="100"/>
          <a:sy n="107" d="100"/>
        </p:scale>
        <p:origin x="7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B1888D-D54D-EB49-AE3B-7597CA5F6253}" type="doc">
      <dgm:prSet loTypeId="urn:microsoft.com/office/officeart/2005/8/layout/arrow5" loCatId="hierarchy" qsTypeId="urn:microsoft.com/office/officeart/2005/8/quickstyle/3d7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9C2255F-6599-4749-81A0-7B4B1F1982B6}">
      <dgm:prSet/>
      <dgm:spPr/>
      <dgm:t>
        <a:bodyPr/>
        <a:lstStyle/>
        <a:p>
          <a:r>
            <a:rPr lang="en-US" b="0" i="0"/>
            <a:t>Analysis</a:t>
          </a:r>
          <a:endParaRPr lang="en-US"/>
        </a:p>
      </dgm:t>
    </dgm:pt>
    <dgm:pt modelId="{A6DCA8D3-F5CD-E849-A2BE-26FB7E1F64D4}" type="parTrans" cxnId="{E34A906D-16F4-0C40-A412-C55A83D203A6}">
      <dgm:prSet/>
      <dgm:spPr/>
      <dgm:t>
        <a:bodyPr/>
        <a:lstStyle/>
        <a:p>
          <a:endParaRPr lang="en-US"/>
        </a:p>
      </dgm:t>
    </dgm:pt>
    <dgm:pt modelId="{6D830DDB-7BD8-724E-B0EE-FB379E5E42E9}" type="sibTrans" cxnId="{E34A906D-16F4-0C40-A412-C55A83D203A6}">
      <dgm:prSet/>
      <dgm:spPr/>
      <dgm:t>
        <a:bodyPr/>
        <a:lstStyle/>
        <a:p>
          <a:endParaRPr lang="en-US"/>
        </a:p>
      </dgm:t>
    </dgm:pt>
    <dgm:pt modelId="{357B461A-DD30-8B4A-AA55-27039F787751}">
      <dgm:prSet/>
      <dgm:spPr/>
      <dgm:t>
        <a:bodyPr/>
        <a:lstStyle/>
        <a:p>
          <a:r>
            <a:rPr lang="en-US" b="0" i="0"/>
            <a:t>Design</a:t>
          </a:r>
          <a:endParaRPr lang="en-US"/>
        </a:p>
      </dgm:t>
    </dgm:pt>
    <dgm:pt modelId="{C29705AD-FD90-6641-9FDF-0B3121741E74}" type="parTrans" cxnId="{C6BF5094-DF46-7E4C-B16D-63B5B1EBE04D}">
      <dgm:prSet/>
      <dgm:spPr/>
      <dgm:t>
        <a:bodyPr/>
        <a:lstStyle/>
        <a:p>
          <a:endParaRPr lang="en-US"/>
        </a:p>
      </dgm:t>
    </dgm:pt>
    <dgm:pt modelId="{0C80A9D8-CC4D-A04C-88CE-C2D0BA9A22C7}" type="sibTrans" cxnId="{C6BF5094-DF46-7E4C-B16D-63B5B1EBE04D}">
      <dgm:prSet/>
      <dgm:spPr/>
      <dgm:t>
        <a:bodyPr/>
        <a:lstStyle/>
        <a:p>
          <a:endParaRPr lang="en-US"/>
        </a:p>
      </dgm:t>
    </dgm:pt>
    <dgm:pt modelId="{C7F805E2-FB74-3E44-8F71-354C1627C2FC}">
      <dgm:prSet/>
      <dgm:spPr/>
      <dgm:t>
        <a:bodyPr/>
        <a:lstStyle/>
        <a:p>
          <a:r>
            <a:rPr lang="en-US" b="0" i="0"/>
            <a:t>Development</a:t>
          </a:r>
          <a:endParaRPr lang="en-US"/>
        </a:p>
      </dgm:t>
    </dgm:pt>
    <dgm:pt modelId="{B42A85DE-5C03-1749-921E-88A090FC4328}" type="parTrans" cxnId="{DB3F8C73-FB0F-6D45-85C7-8677FE3FCA63}">
      <dgm:prSet/>
      <dgm:spPr/>
      <dgm:t>
        <a:bodyPr/>
        <a:lstStyle/>
        <a:p>
          <a:endParaRPr lang="en-US"/>
        </a:p>
      </dgm:t>
    </dgm:pt>
    <dgm:pt modelId="{B4392BF0-1EBF-2849-84B1-C9C5422FF080}" type="sibTrans" cxnId="{DB3F8C73-FB0F-6D45-85C7-8677FE3FCA63}">
      <dgm:prSet/>
      <dgm:spPr/>
      <dgm:t>
        <a:bodyPr/>
        <a:lstStyle/>
        <a:p>
          <a:endParaRPr lang="en-US"/>
        </a:p>
      </dgm:t>
    </dgm:pt>
    <dgm:pt modelId="{9864269F-43AA-E740-A955-9E7D72F9B3ED}">
      <dgm:prSet/>
      <dgm:spPr/>
      <dgm:t>
        <a:bodyPr/>
        <a:lstStyle/>
        <a:p>
          <a:r>
            <a:rPr lang="en-US" b="0" i="0"/>
            <a:t>Implement</a:t>
          </a:r>
          <a:endParaRPr lang="en-US"/>
        </a:p>
      </dgm:t>
    </dgm:pt>
    <dgm:pt modelId="{E91AE75B-E583-FB4E-B05B-99C294013F40}" type="parTrans" cxnId="{7942C22D-D4F6-E740-8DB1-AE8CA486D419}">
      <dgm:prSet/>
      <dgm:spPr/>
      <dgm:t>
        <a:bodyPr/>
        <a:lstStyle/>
        <a:p>
          <a:endParaRPr lang="en-US"/>
        </a:p>
      </dgm:t>
    </dgm:pt>
    <dgm:pt modelId="{68783120-DFDA-6E4F-BCC8-9CAC1831A8AE}" type="sibTrans" cxnId="{7942C22D-D4F6-E740-8DB1-AE8CA486D419}">
      <dgm:prSet/>
      <dgm:spPr/>
      <dgm:t>
        <a:bodyPr/>
        <a:lstStyle/>
        <a:p>
          <a:endParaRPr lang="en-US"/>
        </a:p>
      </dgm:t>
    </dgm:pt>
    <dgm:pt modelId="{6C192ADF-DCEB-F542-8ED2-F5634A140557}">
      <dgm:prSet/>
      <dgm:spPr/>
      <dgm:t>
        <a:bodyPr/>
        <a:lstStyle/>
        <a:p>
          <a:r>
            <a:rPr lang="en-US" b="0" i="0"/>
            <a:t>Evaluation</a:t>
          </a:r>
          <a:endParaRPr lang="en-US"/>
        </a:p>
      </dgm:t>
    </dgm:pt>
    <dgm:pt modelId="{D5B71FBA-9A24-094E-896D-D51FC82885F4}" type="parTrans" cxnId="{94A42569-27B3-F34B-9957-E6710F5D18F2}">
      <dgm:prSet/>
      <dgm:spPr/>
      <dgm:t>
        <a:bodyPr/>
        <a:lstStyle/>
        <a:p>
          <a:endParaRPr lang="en-US"/>
        </a:p>
      </dgm:t>
    </dgm:pt>
    <dgm:pt modelId="{364AFF5B-51D2-4740-9F24-7F69FC933BB6}" type="sibTrans" cxnId="{94A42569-27B3-F34B-9957-E6710F5D18F2}">
      <dgm:prSet/>
      <dgm:spPr/>
      <dgm:t>
        <a:bodyPr/>
        <a:lstStyle/>
        <a:p>
          <a:endParaRPr lang="en-US"/>
        </a:p>
      </dgm:t>
    </dgm:pt>
    <dgm:pt modelId="{ABB7F87C-980A-1941-BE87-C7158B0B058C}" type="pres">
      <dgm:prSet presAssocID="{05B1888D-D54D-EB49-AE3B-7597CA5F6253}" presName="diagram" presStyleCnt="0">
        <dgm:presLayoutVars>
          <dgm:dir/>
          <dgm:resizeHandles val="exact"/>
        </dgm:presLayoutVars>
      </dgm:prSet>
      <dgm:spPr/>
    </dgm:pt>
    <dgm:pt modelId="{BAA66CB8-50D9-5146-8D1F-2814EAD056CB}" type="pres">
      <dgm:prSet presAssocID="{29C2255F-6599-4749-81A0-7B4B1F1982B6}" presName="arrow" presStyleLbl="node1" presStyleIdx="0" presStyleCnt="5">
        <dgm:presLayoutVars>
          <dgm:bulletEnabled val="1"/>
        </dgm:presLayoutVars>
      </dgm:prSet>
      <dgm:spPr/>
    </dgm:pt>
    <dgm:pt modelId="{074EF3A4-126C-9741-8C08-436C89AEBA84}" type="pres">
      <dgm:prSet presAssocID="{357B461A-DD30-8B4A-AA55-27039F787751}" presName="arrow" presStyleLbl="node1" presStyleIdx="1" presStyleCnt="5">
        <dgm:presLayoutVars>
          <dgm:bulletEnabled val="1"/>
        </dgm:presLayoutVars>
      </dgm:prSet>
      <dgm:spPr/>
    </dgm:pt>
    <dgm:pt modelId="{7BB0857E-5996-9040-A3ED-EEE027DE0B68}" type="pres">
      <dgm:prSet presAssocID="{C7F805E2-FB74-3E44-8F71-354C1627C2FC}" presName="arrow" presStyleLbl="node1" presStyleIdx="2" presStyleCnt="5">
        <dgm:presLayoutVars>
          <dgm:bulletEnabled val="1"/>
        </dgm:presLayoutVars>
      </dgm:prSet>
      <dgm:spPr/>
    </dgm:pt>
    <dgm:pt modelId="{109E09DF-9F4B-2B42-93BB-4310525E1F02}" type="pres">
      <dgm:prSet presAssocID="{9864269F-43AA-E740-A955-9E7D72F9B3ED}" presName="arrow" presStyleLbl="node1" presStyleIdx="3" presStyleCnt="5">
        <dgm:presLayoutVars>
          <dgm:bulletEnabled val="1"/>
        </dgm:presLayoutVars>
      </dgm:prSet>
      <dgm:spPr/>
    </dgm:pt>
    <dgm:pt modelId="{95EB6A13-1532-C64B-BD0D-FC1CDE9AC9AA}" type="pres">
      <dgm:prSet presAssocID="{6C192ADF-DCEB-F542-8ED2-F5634A140557}" presName="arrow" presStyleLbl="node1" presStyleIdx="4" presStyleCnt="5">
        <dgm:presLayoutVars>
          <dgm:bulletEnabled val="1"/>
        </dgm:presLayoutVars>
      </dgm:prSet>
      <dgm:spPr/>
    </dgm:pt>
  </dgm:ptLst>
  <dgm:cxnLst>
    <dgm:cxn modelId="{7942C22D-D4F6-E740-8DB1-AE8CA486D419}" srcId="{05B1888D-D54D-EB49-AE3B-7597CA5F6253}" destId="{9864269F-43AA-E740-A955-9E7D72F9B3ED}" srcOrd="3" destOrd="0" parTransId="{E91AE75B-E583-FB4E-B05B-99C294013F40}" sibTransId="{68783120-DFDA-6E4F-BCC8-9CAC1831A8AE}"/>
    <dgm:cxn modelId="{94A42569-27B3-F34B-9957-E6710F5D18F2}" srcId="{05B1888D-D54D-EB49-AE3B-7597CA5F6253}" destId="{6C192ADF-DCEB-F542-8ED2-F5634A140557}" srcOrd="4" destOrd="0" parTransId="{D5B71FBA-9A24-094E-896D-D51FC82885F4}" sibTransId="{364AFF5B-51D2-4740-9F24-7F69FC933BB6}"/>
    <dgm:cxn modelId="{E34A906D-16F4-0C40-A412-C55A83D203A6}" srcId="{05B1888D-D54D-EB49-AE3B-7597CA5F6253}" destId="{29C2255F-6599-4749-81A0-7B4B1F1982B6}" srcOrd="0" destOrd="0" parTransId="{A6DCA8D3-F5CD-E849-A2BE-26FB7E1F64D4}" sibTransId="{6D830DDB-7BD8-724E-B0EE-FB379E5E42E9}"/>
    <dgm:cxn modelId="{DB3F8C73-FB0F-6D45-85C7-8677FE3FCA63}" srcId="{05B1888D-D54D-EB49-AE3B-7597CA5F6253}" destId="{C7F805E2-FB74-3E44-8F71-354C1627C2FC}" srcOrd="2" destOrd="0" parTransId="{B42A85DE-5C03-1749-921E-88A090FC4328}" sibTransId="{B4392BF0-1EBF-2849-84B1-C9C5422FF080}"/>
    <dgm:cxn modelId="{66B8A878-39DC-A948-A98C-8411CBE4D0E5}" type="presOf" srcId="{29C2255F-6599-4749-81A0-7B4B1F1982B6}" destId="{BAA66CB8-50D9-5146-8D1F-2814EAD056CB}" srcOrd="0" destOrd="0" presId="urn:microsoft.com/office/officeart/2005/8/layout/arrow5"/>
    <dgm:cxn modelId="{D450B181-7AF2-194F-A511-C706386C430E}" type="presOf" srcId="{C7F805E2-FB74-3E44-8F71-354C1627C2FC}" destId="{7BB0857E-5996-9040-A3ED-EEE027DE0B68}" srcOrd="0" destOrd="0" presId="urn:microsoft.com/office/officeart/2005/8/layout/arrow5"/>
    <dgm:cxn modelId="{D499F688-08DD-8F41-BD80-329D5B26BCE7}" type="presOf" srcId="{05B1888D-D54D-EB49-AE3B-7597CA5F6253}" destId="{ABB7F87C-980A-1941-BE87-C7158B0B058C}" srcOrd="0" destOrd="0" presId="urn:microsoft.com/office/officeart/2005/8/layout/arrow5"/>
    <dgm:cxn modelId="{C6BF5094-DF46-7E4C-B16D-63B5B1EBE04D}" srcId="{05B1888D-D54D-EB49-AE3B-7597CA5F6253}" destId="{357B461A-DD30-8B4A-AA55-27039F787751}" srcOrd="1" destOrd="0" parTransId="{C29705AD-FD90-6641-9FDF-0B3121741E74}" sibTransId="{0C80A9D8-CC4D-A04C-88CE-C2D0BA9A22C7}"/>
    <dgm:cxn modelId="{3D03669A-DBE4-D74C-97B1-476A30145DB5}" type="presOf" srcId="{357B461A-DD30-8B4A-AA55-27039F787751}" destId="{074EF3A4-126C-9741-8C08-436C89AEBA84}" srcOrd="0" destOrd="0" presId="urn:microsoft.com/office/officeart/2005/8/layout/arrow5"/>
    <dgm:cxn modelId="{686E0EBD-45CA-EE4A-BE3B-A3A70B145AF2}" type="presOf" srcId="{6C192ADF-DCEB-F542-8ED2-F5634A140557}" destId="{95EB6A13-1532-C64B-BD0D-FC1CDE9AC9AA}" srcOrd="0" destOrd="0" presId="urn:microsoft.com/office/officeart/2005/8/layout/arrow5"/>
    <dgm:cxn modelId="{45CD05EA-155E-0841-BA99-8A98342DDD2E}" type="presOf" srcId="{9864269F-43AA-E740-A955-9E7D72F9B3ED}" destId="{109E09DF-9F4B-2B42-93BB-4310525E1F02}" srcOrd="0" destOrd="0" presId="urn:microsoft.com/office/officeart/2005/8/layout/arrow5"/>
    <dgm:cxn modelId="{02218DA0-0B4B-EE4A-9B16-8142D45F8178}" type="presParOf" srcId="{ABB7F87C-980A-1941-BE87-C7158B0B058C}" destId="{BAA66CB8-50D9-5146-8D1F-2814EAD056CB}" srcOrd="0" destOrd="0" presId="urn:microsoft.com/office/officeart/2005/8/layout/arrow5"/>
    <dgm:cxn modelId="{09BCB44A-5791-7F4E-A3B0-E3F2047B129B}" type="presParOf" srcId="{ABB7F87C-980A-1941-BE87-C7158B0B058C}" destId="{074EF3A4-126C-9741-8C08-436C89AEBA84}" srcOrd="1" destOrd="0" presId="urn:microsoft.com/office/officeart/2005/8/layout/arrow5"/>
    <dgm:cxn modelId="{8C957D45-5FDB-C247-B047-E74D82A155BE}" type="presParOf" srcId="{ABB7F87C-980A-1941-BE87-C7158B0B058C}" destId="{7BB0857E-5996-9040-A3ED-EEE027DE0B68}" srcOrd="2" destOrd="0" presId="urn:microsoft.com/office/officeart/2005/8/layout/arrow5"/>
    <dgm:cxn modelId="{D1B2C43D-36D1-0748-90D7-EB8055B7C1B3}" type="presParOf" srcId="{ABB7F87C-980A-1941-BE87-C7158B0B058C}" destId="{109E09DF-9F4B-2B42-93BB-4310525E1F02}" srcOrd="3" destOrd="0" presId="urn:microsoft.com/office/officeart/2005/8/layout/arrow5"/>
    <dgm:cxn modelId="{62ABA775-2937-4C47-941B-74D77695BF15}" type="presParOf" srcId="{ABB7F87C-980A-1941-BE87-C7158B0B058C}" destId="{95EB6A13-1532-C64B-BD0D-FC1CDE9AC9AA}" srcOrd="4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66CB8-50D9-5146-8D1F-2814EAD056CB}">
      <dsp:nvSpPr>
        <dsp:cNvPr id="0" name=""/>
        <dsp:cNvSpPr/>
      </dsp:nvSpPr>
      <dsp:spPr>
        <a:xfrm>
          <a:off x="4419581" y="937"/>
          <a:ext cx="1676437" cy="167643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/>
            <a:t>Analysis</a:t>
          </a:r>
          <a:endParaRPr lang="en-US" sz="900" kern="1200"/>
        </a:p>
      </dsp:txBody>
      <dsp:txXfrm>
        <a:off x="4838690" y="937"/>
        <a:ext cx="838219" cy="1383061"/>
      </dsp:txXfrm>
    </dsp:sp>
    <dsp:sp modelId="{074EF3A4-126C-9741-8C08-436C89AEBA84}">
      <dsp:nvSpPr>
        <dsp:cNvPr id="0" name=""/>
        <dsp:cNvSpPr/>
      </dsp:nvSpPr>
      <dsp:spPr>
        <a:xfrm rot="4320000">
          <a:off x="5824873" y="1021942"/>
          <a:ext cx="1676437" cy="167643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/>
            <a:t>Design</a:t>
          </a:r>
          <a:endParaRPr lang="en-US" sz="900" kern="1200"/>
        </a:p>
      </dsp:txBody>
      <dsp:txXfrm rot="-5400000">
        <a:off x="6111070" y="1395722"/>
        <a:ext cx="1383061" cy="838219"/>
      </dsp:txXfrm>
    </dsp:sp>
    <dsp:sp modelId="{7BB0857E-5996-9040-A3ED-EEE027DE0B68}">
      <dsp:nvSpPr>
        <dsp:cNvPr id="0" name=""/>
        <dsp:cNvSpPr/>
      </dsp:nvSpPr>
      <dsp:spPr>
        <a:xfrm rot="8640000">
          <a:off x="5288099" y="2673963"/>
          <a:ext cx="1676437" cy="167643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/>
            <a:t>Development</a:t>
          </a:r>
          <a:endParaRPr lang="en-US" sz="900" kern="1200"/>
        </a:p>
      </dsp:txBody>
      <dsp:txXfrm rot="10800000">
        <a:off x="5793429" y="2939324"/>
        <a:ext cx="838219" cy="1383061"/>
      </dsp:txXfrm>
    </dsp:sp>
    <dsp:sp modelId="{109E09DF-9F4B-2B42-93BB-4310525E1F02}">
      <dsp:nvSpPr>
        <dsp:cNvPr id="0" name=""/>
        <dsp:cNvSpPr/>
      </dsp:nvSpPr>
      <dsp:spPr>
        <a:xfrm rot="12960000">
          <a:off x="3551062" y="2673963"/>
          <a:ext cx="1676437" cy="167643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/>
            <a:t>Implement</a:t>
          </a:r>
          <a:endParaRPr lang="en-US" sz="900" kern="1200"/>
        </a:p>
      </dsp:txBody>
      <dsp:txXfrm rot="10800000">
        <a:off x="3883950" y="2939324"/>
        <a:ext cx="838219" cy="1383061"/>
      </dsp:txXfrm>
    </dsp:sp>
    <dsp:sp modelId="{95EB6A13-1532-C64B-BD0D-FC1CDE9AC9AA}">
      <dsp:nvSpPr>
        <dsp:cNvPr id="0" name=""/>
        <dsp:cNvSpPr/>
      </dsp:nvSpPr>
      <dsp:spPr>
        <a:xfrm rot="17280000">
          <a:off x="3014288" y="1021942"/>
          <a:ext cx="1676437" cy="167643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0" i="0" kern="1200"/>
            <a:t>Evaluation</a:t>
          </a:r>
          <a:endParaRPr lang="en-US" sz="900" kern="1200"/>
        </a:p>
      </dsp:txBody>
      <dsp:txXfrm rot="5400000">
        <a:off x="3021467" y="1395722"/>
        <a:ext cx="1383061" cy="838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Regular bulleted list (Boring)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3D Morph Parallax</a:t>
            </a:r>
            <a:endParaRPr/>
          </a:p>
        </p:txBody>
      </p:sp>
      <p:sp>
        <p:nvSpPr>
          <p:cNvPr id="292" name="Google Shape;29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you've already jotted down an outline of your presentation in Word and now need a quick way to add it to your slides, you can import a Word outline into PowerPoint.</a:t>
            </a:r>
            <a:endParaRPr/>
          </a:p>
        </p:txBody>
      </p:sp>
      <p:sp>
        <p:nvSpPr>
          <p:cNvPr id="583" name="Google Shape;583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4" name="Google Shape;60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Remove section </a:t>
            </a:r>
            <a:endParaRPr/>
          </a:p>
        </p:txBody>
      </p:sp>
      <p:sp>
        <p:nvSpPr>
          <p:cNvPr id="627" name="Google Shape;62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Remove section </a:t>
            </a:r>
            <a:endParaRPr/>
          </a:p>
        </p:txBody>
      </p:sp>
      <p:sp>
        <p:nvSpPr>
          <p:cNvPr id="635" name="Google Shape;635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? Record any slide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? Delete- what you have record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? re-record</a:t>
            </a:r>
            <a:endParaRPr/>
          </a:p>
        </p:txBody>
      </p:sp>
      <p:sp>
        <p:nvSpPr>
          <p:cNvPr id="652" name="Google Shape;65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Save and print </a:t>
            </a:r>
            <a:endParaRPr/>
          </a:p>
        </p:txBody>
      </p:sp>
      <p:sp>
        <p:nvSpPr>
          <p:cNvPr id="662" name="Google Shape;66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group and ungroup </a:t>
            </a:r>
            <a:endParaRPr/>
          </a:p>
        </p:txBody>
      </p:sp>
      <p:sp>
        <p:nvSpPr>
          <p:cNvPr id="164" name="Google Shape;16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janeysfavoritethings.blogspot.com/2012/03/flights-are-booked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janeysfavoritethings.blogspot.com/2012/03/flights-are-booked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flickr.com/photos/janlupus/3313974923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flickr.com/photos/janlupus/3313974923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flickr.com/photos/janlupus/3313974923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www.flickr.com/photos/janlupus/3313974923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/>
          <p:nvPr/>
        </p:nvSpPr>
        <p:spPr>
          <a:xfrm>
            <a:off x="0" y="32063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ctrTitle"/>
          </p:nvPr>
        </p:nvSpPr>
        <p:spPr>
          <a:xfrm>
            <a:off x="838199" y="4525347"/>
            <a:ext cx="7320149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dirty="0"/>
              <a:t>PPT Advanced Training</a:t>
            </a:r>
            <a:endParaRPr dirty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1"/>
          </p:nvPr>
        </p:nvSpPr>
        <p:spPr>
          <a:xfrm>
            <a:off x="8412521" y="4848356"/>
            <a:ext cx="3258675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10" name="Google Shape;110;p17"/>
          <p:cNvSpPr/>
          <p:nvPr/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7"/>
          <p:cNvSpPr/>
          <p:nvPr/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7"/>
          <p:cNvSpPr/>
          <p:nvPr/>
        </p:nvSpPr>
        <p:spPr>
          <a:xfrm>
            <a:off x="6492113" y="0"/>
            <a:ext cx="5699887" cy="4059244"/>
          </a:xfrm>
          <a:custGeom>
            <a:avLst/>
            <a:gdLst/>
            <a:ahLst/>
            <a:cxnLst/>
            <a:rect l="l" t="t" r="r" b="b"/>
            <a:pathLst>
              <a:path w="5699887" h="4059244" extrusionOk="0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7"/>
          <p:cNvSpPr>
            <a:spLocks noGrp="1"/>
          </p:cNvSpPr>
          <p:nvPr>
            <p:ph type="sldNum" idx="12"/>
          </p:nvPr>
        </p:nvSpPr>
        <p:spPr>
          <a:xfrm>
            <a:off x="11082528" y="6356350"/>
            <a:ext cx="365760" cy="3651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 descr="A close up of a tall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8533"/>
            <a:ext cx="11036300" cy="689398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 txBox="1"/>
          <p:nvPr/>
        </p:nvSpPr>
        <p:spPr>
          <a:xfrm>
            <a:off x="0" y="6775450"/>
            <a:ext cx="110363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BY-NC-ND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7" descr="A close up of a tall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18533"/>
            <a:ext cx="11036300" cy="689398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 txBox="1"/>
          <p:nvPr/>
        </p:nvSpPr>
        <p:spPr>
          <a:xfrm>
            <a:off x="0" y="6775450"/>
            <a:ext cx="110363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BY-NC-ND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7" descr="A person posing for a pictur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35644" y="3524560"/>
            <a:ext cx="2114717" cy="317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USFCA Academics (2016)</a:t>
            </a:r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Student/Faculty Ratio: 14:1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Bachelor's Degrees Awarded: 1,695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Master's Degrees Awarded: 1,356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Doctoral Degrees Awarded (including Law): 222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Four-year Graduation Rate: 61.6%, for freshmen entering fall 2010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USFCA Academics (2016)</a:t>
            </a:r>
            <a:endParaRPr/>
          </a:p>
        </p:txBody>
      </p:sp>
      <p:grpSp>
        <p:nvGrpSpPr>
          <p:cNvPr id="241" name="Google Shape;241;p29"/>
          <p:cNvGrpSpPr/>
          <p:nvPr/>
        </p:nvGrpSpPr>
        <p:grpSpPr>
          <a:xfrm>
            <a:off x="843129" y="2487533"/>
            <a:ext cx="10505740" cy="1411446"/>
            <a:chOff x="4929" y="2277983"/>
            <a:chExt cx="10505740" cy="1411446"/>
          </a:xfrm>
        </p:grpSpPr>
        <p:sp>
          <p:nvSpPr>
            <p:cNvPr id="242" name="Google Shape;242;p29"/>
            <p:cNvSpPr/>
            <p:nvPr/>
          </p:nvSpPr>
          <p:spPr>
            <a:xfrm>
              <a:off x="4929" y="2277983"/>
              <a:ext cx="1889521" cy="752646"/>
            </a:xfrm>
            <a:prstGeom prst="rect">
              <a:avLst/>
            </a:prstGeom>
            <a:gradFill>
              <a:gsLst>
                <a:gs pos="0">
                  <a:srgbClr val="AFAFAF"/>
                </a:gs>
                <a:gs pos="50000">
                  <a:schemeClr val="accent3"/>
                </a:gs>
                <a:gs pos="100000">
                  <a:srgbClr val="91919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 txBox="1"/>
            <p:nvPr/>
          </p:nvSpPr>
          <p:spPr>
            <a:xfrm>
              <a:off x="4929" y="2277983"/>
              <a:ext cx="1889521" cy="752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Student/Faculty Ratio: </a:t>
              </a: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4929" y="3030629"/>
              <a:ext cx="1889521" cy="658800"/>
            </a:xfrm>
            <a:prstGeom prst="rect">
              <a:avLst/>
            </a:prstGeom>
            <a:solidFill>
              <a:srgbClr val="E0E0E0">
                <a:alpha val="89803"/>
              </a:srgbClr>
            </a:solidFill>
            <a:ln w="9525" cap="flat" cmpd="sng">
              <a:solidFill>
                <a:srgbClr val="E0E0E0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 txBox="1"/>
            <p:nvPr/>
          </p:nvSpPr>
          <p:spPr>
            <a:xfrm>
              <a:off x="4929" y="3030629"/>
              <a:ext cx="1889521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106675" bIns="120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14:1</a:t>
              </a: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2158984" y="2277983"/>
              <a:ext cx="1889521" cy="752646"/>
            </a:xfrm>
            <a:prstGeom prst="rect">
              <a:avLst/>
            </a:prstGeom>
            <a:gradFill>
              <a:gsLst>
                <a:gs pos="0">
                  <a:srgbClr val="BA8F8F"/>
                </a:gs>
                <a:gs pos="50000">
                  <a:srgbClr val="B57F7F"/>
                </a:gs>
                <a:gs pos="100000">
                  <a:srgbClr val="A16D6D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 txBox="1"/>
            <p:nvPr/>
          </p:nvSpPr>
          <p:spPr>
            <a:xfrm>
              <a:off x="2158984" y="2277983"/>
              <a:ext cx="1889521" cy="752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8000" tIns="73150" rIns="128000" bIns="73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Bachelor's Degrees Awarded: </a:t>
              </a: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2158984" y="3030629"/>
              <a:ext cx="1889521" cy="658800"/>
            </a:xfrm>
            <a:prstGeom prst="rect">
              <a:avLst/>
            </a:prstGeom>
            <a:solidFill>
              <a:srgbClr val="E7D9D9">
                <a:alpha val="89803"/>
              </a:srgbClr>
            </a:solidFill>
            <a:ln w="9525" cap="flat" cmpd="sng">
              <a:solidFill>
                <a:srgbClr val="E7D9D9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 txBox="1"/>
            <p:nvPr/>
          </p:nvSpPr>
          <p:spPr>
            <a:xfrm>
              <a:off x="2158984" y="3030629"/>
              <a:ext cx="1889521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106675" bIns="120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1,695</a:t>
              </a: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4313039" y="2277983"/>
              <a:ext cx="1889521" cy="752646"/>
            </a:xfrm>
            <a:prstGeom prst="rect">
              <a:avLst/>
            </a:prstGeom>
            <a:gradFill>
              <a:gsLst>
                <a:gs pos="0">
                  <a:srgbClr val="CE7070"/>
                </a:gs>
                <a:gs pos="50000">
                  <a:srgbClr val="CD5455"/>
                </a:gs>
                <a:gs pos="100000">
                  <a:srgbClr val="BB434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 txBox="1"/>
            <p:nvPr/>
          </p:nvSpPr>
          <p:spPr>
            <a:xfrm>
              <a:off x="4313039" y="2277983"/>
              <a:ext cx="1889521" cy="752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2225" tIns="81275" rIns="142225" bIns="81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Master's Degrees Awarded: </a:t>
              </a: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4313039" y="3030629"/>
              <a:ext cx="1889521" cy="658800"/>
            </a:xfrm>
            <a:prstGeom prst="rect">
              <a:avLst/>
            </a:prstGeom>
            <a:solidFill>
              <a:srgbClr val="F0D3D3">
                <a:alpha val="89803"/>
              </a:srgbClr>
            </a:solidFill>
            <a:ln w="9525" cap="flat" cmpd="sng">
              <a:solidFill>
                <a:srgbClr val="F0D3D3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 txBox="1"/>
            <p:nvPr/>
          </p:nvSpPr>
          <p:spPr>
            <a:xfrm>
              <a:off x="4313039" y="3030629"/>
              <a:ext cx="1889521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106675" bIns="120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1,356</a:t>
              </a: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6467094" y="2277983"/>
              <a:ext cx="1889521" cy="752646"/>
            </a:xfrm>
            <a:prstGeom prst="rect">
              <a:avLst/>
            </a:prstGeom>
            <a:gradFill>
              <a:gsLst>
                <a:gs pos="0">
                  <a:srgbClr val="E45353"/>
                </a:gs>
                <a:gs pos="50000">
                  <a:srgbClr val="E72626"/>
                </a:gs>
                <a:gs pos="100000">
                  <a:srgbClr val="D61717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 txBox="1"/>
            <p:nvPr/>
          </p:nvSpPr>
          <p:spPr>
            <a:xfrm>
              <a:off x="6467094" y="2277983"/>
              <a:ext cx="1889521" cy="752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60950" rIns="106675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Doctoral Degrees Awarded (including Law): </a:t>
              </a: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6467094" y="3030629"/>
              <a:ext cx="1889521" cy="658800"/>
            </a:xfrm>
            <a:prstGeom prst="rect">
              <a:avLst/>
            </a:prstGeom>
            <a:solidFill>
              <a:srgbClr val="F7CDCD">
                <a:alpha val="89803"/>
              </a:srgbClr>
            </a:solidFill>
            <a:ln w="9525" cap="flat" cmpd="sng">
              <a:solidFill>
                <a:srgbClr val="F7CDCD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 txBox="1"/>
            <p:nvPr/>
          </p:nvSpPr>
          <p:spPr>
            <a:xfrm>
              <a:off x="6467094" y="3030629"/>
              <a:ext cx="1889521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106675" bIns="120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222</a:t>
              </a: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8621148" y="2277983"/>
              <a:ext cx="1889521" cy="752646"/>
            </a:xfrm>
            <a:prstGeom prst="rect">
              <a:avLst/>
            </a:prstGeom>
            <a:gradFill>
              <a:gsLst>
                <a:gs pos="0">
                  <a:srgbClr val="FF4747"/>
                </a:gs>
                <a:gs pos="50000">
                  <a:srgbClr val="FF0000"/>
                </a:gs>
                <a:gs pos="100000">
                  <a:srgbClr val="E3000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 txBox="1"/>
            <p:nvPr/>
          </p:nvSpPr>
          <p:spPr>
            <a:xfrm>
              <a:off x="8621148" y="2277983"/>
              <a:ext cx="1889521" cy="7526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60950" rIns="106675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Four-year Graduation Rate: </a:t>
              </a: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8621148" y="3030629"/>
              <a:ext cx="1889521" cy="658800"/>
            </a:xfrm>
            <a:prstGeom prst="rect">
              <a:avLst/>
            </a:prstGeom>
            <a:solidFill>
              <a:srgbClr val="FEC9C9">
                <a:alpha val="89803"/>
              </a:srgbClr>
            </a:solidFill>
            <a:ln w="9525" cap="flat" cmpd="sng">
              <a:solidFill>
                <a:srgbClr val="FEC9C9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 txBox="1"/>
            <p:nvPr/>
          </p:nvSpPr>
          <p:spPr>
            <a:xfrm>
              <a:off x="8621148" y="3030629"/>
              <a:ext cx="1889521" cy="65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106675" bIns="120000" anchor="t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•"/>
              </a:pPr>
              <a:r>
                <a:rPr lang="en-US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61.6%</a:t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USFCA Academics (2016)</a:t>
            </a:r>
            <a:endParaRPr/>
          </a:p>
        </p:txBody>
      </p:sp>
      <p:grpSp>
        <p:nvGrpSpPr>
          <p:cNvPr id="268" name="Google Shape;268;p30"/>
          <p:cNvGrpSpPr/>
          <p:nvPr/>
        </p:nvGrpSpPr>
        <p:grpSpPr>
          <a:xfrm>
            <a:off x="3593980" y="1825625"/>
            <a:ext cx="5004038" cy="4351338"/>
            <a:chOff x="2755780" y="0"/>
            <a:chExt cx="5004038" cy="4351338"/>
          </a:xfrm>
        </p:grpSpPr>
        <p:sp>
          <p:nvSpPr>
            <p:cNvPr id="269" name="Google Shape;269;p30"/>
            <p:cNvSpPr/>
            <p:nvPr/>
          </p:nvSpPr>
          <p:spPr>
            <a:xfrm>
              <a:off x="2755780" y="0"/>
              <a:ext cx="4351338" cy="4351338"/>
            </a:xfrm>
            <a:prstGeom prst="triangle">
              <a:avLst>
                <a:gd name="adj" fmla="val 50000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4931449" y="435558"/>
              <a:ext cx="2828369" cy="61870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0"/>
            <p:cNvSpPr txBox="1"/>
            <p:nvPr/>
          </p:nvSpPr>
          <p:spPr>
            <a:xfrm>
              <a:off x="4961652" y="465761"/>
              <a:ext cx="2767963" cy="558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Student/Faculty Ratio: 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Char char="•"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14:1</a:t>
              </a: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4931449" y="1131602"/>
              <a:ext cx="2828369" cy="61870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0"/>
            <p:cNvSpPr txBox="1"/>
            <p:nvPr/>
          </p:nvSpPr>
          <p:spPr>
            <a:xfrm>
              <a:off x="4961652" y="1161805"/>
              <a:ext cx="2767963" cy="558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Bachelor's Degrees Awarded: 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Char char="•"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1,695</a:t>
              </a: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4931449" y="1827646"/>
              <a:ext cx="2828369" cy="61870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0"/>
            <p:cNvSpPr txBox="1"/>
            <p:nvPr/>
          </p:nvSpPr>
          <p:spPr>
            <a:xfrm>
              <a:off x="4961652" y="1857849"/>
              <a:ext cx="2767963" cy="558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Master's Degrees Awarded: 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Char char="•"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1,356</a:t>
              </a: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4931449" y="2523691"/>
              <a:ext cx="2828369" cy="61870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0"/>
            <p:cNvSpPr txBox="1"/>
            <p:nvPr/>
          </p:nvSpPr>
          <p:spPr>
            <a:xfrm>
              <a:off x="4961652" y="2553894"/>
              <a:ext cx="2767963" cy="558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Doctoral Degrees Awarded (including Law): 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Char char="•"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222</a:t>
              </a: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4931449" y="3219735"/>
              <a:ext cx="2828369" cy="618705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0"/>
            <p:cNvSpPr txBox="1"/>
            <p:nvPr/>
          </p:nvSpPr>
          <p:spPr>
            <a:xfrm>
              <a:off x="4961652" y="3249938"/>
              <a:ext cx="2767963" cy="558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Four-year Graduation Rate: </a:t>
              </a:r>
              <a:endParaRPr/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Char char="•"/>
              </a:pPr>
              <a:r>
                <a:rPr lang="en-US" sz="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61.6%</a:t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Practice: Create one of the smart art  </a:t>
            </a:r>
            <a:endParaRPr/>
          </a:p>
        </p:txBody>
      </p:sp>
      <p:pic>
        <p:nvPicPr>
          <p:cNvPr id="286" name="Google Shape;286;p31" descr="A close up of a logo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39944" y="2342600"/>
            <a:ext cx="5164262" cy="41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738" y="1690688"/>
            <a:ext cx="4920320" cy="452671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1"/>
          <p:cNvSpPr txBox="1"/>
          <p:nvPr/>
        </p:nvSpPr>
        <p:spPr>
          <a:xfrm>
            <a:off x="7950525" y="1816589"/>
            <a:ext cx="2667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ADDIE Model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B24F5-64D0-434F-B032-42EAC1E05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ADDIE MODEL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CEE27F9-6CBA-D64F-BF7A-B23A3704C1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797738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7548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2"/>
          <p:cNvPicPr preferRelativeResize="0"/>
          <p:nvPr/>
        </p:nvPicPr>
        <p:blipFill rotWithShape="1">
          <a:blip r:embed="rId3">
            <a:alphaModFix/>
          </a:blip>
          <a:srcRect t="7783" b="7783"/>
          <a:stretch/>
        </p:blipFill>
        <p:spPr>
          <a:xfrm>
            <a:off x="-1845" y="1"/>
            <a:ext cx="12195691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32"/>
          <p:cNvGrpSpPr/>
          <p:nvPr/>
        </p:nvGrpSpPr>
        <p:grpSpPr>
          <a:xfrm>
            <a:off x="0" y="309324"/>
            <a:ext cx="20406237" cy="6578537"/>
            <a:chOff x="399675" y="216503"/>
            <a:chExt cx="20406237" cy="6578537"/>
          </a:xfrm>
        </p:grpSpPr>
        <p:pic>
          <p:nvPicPr>
            <p:cNvPr id="296" name="Google Shape;29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399675" y="317616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2886577" y="591965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481961" y="3946719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618930" y="178999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921655" y="1387156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301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2661752">
              <a:off x="1555875" y="2853090"/>
              <a:ext cx="430480" cy="526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2661752">
              <a:off x="948717" y="5521209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2661752">
              <a:off x="2739034" y="556979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2661752">
              <a:off x="2122660" y="438759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2661752">
              <a:off x="2805651" y="2949316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539711">
              <a:off x="4363876" y="1139343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-539711">
              <a:off x="4562749" y="5733130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539711">
              <a:off x="4092470" y="2543377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539711">
              <a:off x="3882144" y="3800565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539711">
              <a:off x="5513509" y="334603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5799497" y="3683488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-2327907">
              <a:off x="5517084" y="2142841"/>
              <a:ext cx="459457" cy="52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2327907">
              <a:off x="5096838" y="4964929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2327907">
              <a:off x="6508819" y="581854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2327907">
              <a:off x="7512460" y="251484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31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6631629" y="1179021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31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-2327907">
              <a:off x="8685237" y="1519036"/>
              <a:ext cx="459457" cy="52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2327907">
              <a:off x="7269280" y="468601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2327907">
              <a:off x="7837475" y="33460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2327907">
              <a:off x="8404068" y="3694947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4513776">
              <a:off x="9553500" y="488800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4513776">
              <a:off x="9466311" y="2485867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4513776">
              <a:off x="8804702" y="551956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4513776">
              <a:off x="9596898" y="4268460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325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4513776">
              <a:off x="10454410" y="786816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7175528">
              <a:off x="10486167" y="2284509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7175528">
              <a:off x="10153313" y="5672819"/>
              <a:ext cx="459457" cy="52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7175528">
              <a:off x="11123837" y="502073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7175528">
              <a:off x="10922552" y="3377963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539711">
              <a:off x="11827255" y="285724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539711">
              <a:off x="11576929" y="149123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12602298" y="4715559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-2327907">
              <a:off x="11902995" y="2555172"/>
              <a:ext cx="459457" cy="52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4" name="Google Shape;334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2327907">
              <a:off x="11681100" y="6208429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5" name="Google Shape;335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2327907">
              <a:off x="16227756" y="2509910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14083781" y="2831951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2327907">
              <a:off x="13530450" y="576210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2327907">
              <a:off x="15822146" y="33460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2327907">
              <a:off x="12843648" y="323441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2661752">
              <a:off x="12586466" y="67964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341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539711">
              <a:off x="13873284" y="273705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539711">
              <a:off x="13662959" y="1530893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15580312" y="1413816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2661752">
              <a:off x="13775051" y="4524406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5" name="Google Shape;345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2661752">
              <a:off x="16210106" y="556979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6" name="Google Shape;34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2661752">
              <a:off x="14791895" y="4121751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539711">
              <a:off x="15159916" y="302665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8" name="Google Shape;348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17161898" y="835574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9" name="Google Shape;349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16812145" y="399980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17870611" y="178999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9173336" y="1387156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2661752">
              <a:off x="18807557" y="2853090"/>
              <a:ext cx="430480" cy="526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2661752">
              <a:off x="18200398" y="5521209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2661752">
              <a:off x="19990715" y="556979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2661752">
              <a:off x="18413893" y="441054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2661752">
              <a:off x="19924231" y="399980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539711">
              <a:off x="20336922" y="870712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539711">
              <a:off x="20043966" y="2486223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539711">
              <a:off x="18445848" y="51777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0" name="Google Shape;360;p32"/>
          <p:cNvGrpSpPr/>
          <p:nvPr/>
        </p:nvGrpSpPr>
        <p:grpSpPr>
          <a:xfrm>
            <a:off x="614915" y="276598"/>
            <a:ext cx="22679804" cy="6327453"/>
            <a:chOff x="385058" y="218999"/>
            <a:chExt cx="22679804" cy="6327453"/>
          </a:xfrm>
        </p:grpSpPr>
        <p:pic>
          <p:nvPicPr>
            <p:cNvPr id="361" name="Google Shape;361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705650" y="952903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2669065" y="2475638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3653001" y="5075955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385058" y="4302148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3062058" y="295117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5305222" y="1297359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8239494" y="2406070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7820841" y="5102424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9" name="Google Shape;369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5796920" y="3538072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0" name="Google Shape;370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7267742" y="580846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9787815" y="621922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11324355" y="1859402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" name="Google Shape;373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10941358" y="5356605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9975246" y="3743222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2108240" y="218999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6" name="Google Shape;37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13339720" y="2325712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15550303" y="2667989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15909913" y="4520210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9" name="Google Shape;379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13478781" y="4890779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0" name="Google Shape;380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5221741" y="295117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1" name="Google Shape;381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17311802" y="1640428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2" name="Google Shape;382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19968736" y="2248913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19019891" y="5102424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17956603" y="3538072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8778416" y="695506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21971597" y="718648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2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21283425" y="3788942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8" name="Google Shape;388;p32"/>
          <p:cNvGrpSpPr/>
          <p:nvPr/>
        </p:nvGrpSpPr>
        <p:grpSpPr>
          <a:xfrm>
            <a:off x="-61872" y="268343"/>
            <a:ext cx="19570389" cy="6626517"/>
            <a:chOff x="-61872" y="268343"/>
            <a:chExt cx="19570389" cy="6626517"/>
          </a:xfrm>
        </p:grpSpPr>
        <p:pic>
          <p:nvPicPr>
            <p:cNvPr id="389" name="Google Shape;389;p32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32643" t="53158" r="50341" b="21637"/>
            <a:stretch/>
          </p:blipFill>
          <p:spPr>
            <a:xfrm>
              <a:off x="7651511" y="3846158"/>
              <a:ext cx="2228140" cy="2724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32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14604" t="66980" r="67235" b="7815"/>
            <a:stretch/>
          </p:blipFill>
          <p:spPr>
            <a:xfrm>
              <a:off x="9214986" y="313751"/>
              <a:ext cx="2378112" cy="2724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32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46333" t="-964" r="32245" b="78534"/>
            <a:stretch/>
          </p:blipFill>
          <p:spPr>
            <a:xfrm>
              <a:off x="4286537" y="1052991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32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78938" t="1159" r="-358" b="76411"/>
            <a:stretch/>
          </p:blipFill>
          <p:spPr>
            <a:xfrm>
              <a:off x="778770" y="3751953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32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74555" t="63875" r="4023" b="13695"/>
            <a:stretch/>
          </p:blipFill>
          <p:spPr>
            <a:xfrm>
              <a:off x="-61872" y="268343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Google Shape;394;p32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46333" t="-964" r="32245" b="78534"/>
            <a:stretch/>
          </p:blipFill>
          <p:spPr>
            <a:xfrm rot="4674915">
              <a:off x="12958379" y="1052991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Google Shape;395;p32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32643" t="53158" r="50341" b="21637"/>
            <a:stretch/>
          </p:blipFill>
          <p:spPr>
            <a:xfrm rot="4674915">
              <a:off x="16828941" y="664441"/>
              <a:ext cx="2228140" cy="2724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32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78938" t="1159" r="-358" b="76411"/>
            <a:stretch/>
          </p:blipFill>
          <p:spPr>
            <a:xfrm rot="4674915">
              <a:off x="15412196" y="4057072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32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74555" t="63875" r="4023" b="13695"/>
            <a:stretch/>
          </p:blipFill>
          <p:spPr>
            <a:xfrm rot="4674915">
              <a:off x="10717747" y="3701760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3"/>
          <p:cNvPicPr preferRelativeResize="0"/>
          <p:nvPr/>
        </p:nvPicPr>
        <p:blipFill rotWithShape="1">
          <a:blip r:embed="rId3">
            <a:alphaModFix/>
          </a:blip>
          <a:srcRect t="7783" b="7783"/>
          <a:stretch/>
        </p:blipFill>
        <p:spPr>
          <a:xfrm>
            <a:off x="-1845" y="1"/>
            <a:ext cx="12195691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33"/>
          <p:cNvGrpSpPr/>
          <p:nvPr/>
        </p:nvGrpSpPr>
        <p:grpSpPr>
          <a:xfrm>
            <a:off x="-8449416" y="309324"/>
            <a:ext cx="20406237" cy="6578537"/>
            <a:chOff x="399675" y="216503"/>
            <a:chExt cx="20406237" cy="6578537"/>
          </a:xfrm>
        </p:grpSpPr>
        <p:pic>
          <p:nvPicPr>
            <p:cNvPr id="405" name="Google Shape;40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399675" y="317616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2886577" y="591965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481961" y="3946719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8" name="Google Shape;408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618930" y="178999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921655" y="1387156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2661752">
              <a:off x="1555875" y="2853090"/>
              <a:ext cx="430480" cy="526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2661752">
              <a:off x="948717" y="5521209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2661752">
              <a:off x="2739034" y="556979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2661752">
              <a:off x="2122660" y="438759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2661752">
              <a:off x="2805651" y="2949316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539711">
              <a:off x="4363876" y="1139343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-539711">
              <a:off x="4562749" y="5733130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539711">
              <a:off x="4092470" y="2543377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539711">
              <a:off x="3882144" y="3800565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539711">
              <a:off x="5513509" y="334603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5799497" y="3683488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-2327907">
              <a:off x="5517084" y="2142841"/>
              <a:ext cx="459457" cy="52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2327907">
              <a:off x="5096838" y="4964929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2327907">
              <a:off x="6508819" y="581854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2327907">
              <a:off x="7512460" y="251484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6631629" y="1179021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-2327907">
              <a:off x="8685237" y="1519036"/>
              <a:ext cx="459457" cy="52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2327907">
              <a:off x="7269280" y="468601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2327907">
              <a:off x="7837475" y="33460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2327907">
              <a:off x="8404068" y="3694947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0" name="Google Shape;430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4513776">
              <a:off x="9553500" y="488800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4513776">
              <a:off x="9466311" y="2485867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4513776">
              <a:off x="8804702" y="551956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4513776">
              <a:off x="9596898" y="4268460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4" name="Google Shape;434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4513776">
              <a:off x="10454410" y="786816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5" name="Google Shape;43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7175528">
              <a:off x="10486167" y="2284509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7175528">
              <a:off x="10153313" y="5672819"/>
              <a:ext cx="459457" cy="52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7175528">
              <a:off x="11123837" y="502073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8" name="Google Shape;438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7175528">
              <a:off x="10922552" y="3377963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539711">
              <a:off x="11827255" y="285724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0" name="Google Shape;440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539711">
              <a:off x="11576929" y="149123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1" name="Google Shape;441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12602298" y="4715559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2" name="Google Shape;442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-2327907">
              <a:off x="11902995" y="2555172"/>
              <a:ext cx="459457" cy="5264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3" name="Google Shape;443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2327907">
              <a:off x="11681100" y="6208429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2327907">
              <a:off x="16227756" y="2509910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14083781" y="2831951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2327907">
              <a:off x="13530450" y="576210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2327907">
              <a:off x="15822146" y="33460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-2327907">
              <a:off x="12843648" y="323441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9" name="Google Shape;449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2661752">
              <a:off x="12586466" y="67964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0" name="Google Shape;450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539711">
              <a:off x="13873284" y="273705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539711">
              <a:off x="13662959" y="1530893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2327907">
              <a:off x="15580312" y="1413816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2661752">
              <a:off x="13775051" y="4524406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2661752">
              <a:off x="16210106" y="556979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2661752">
              <a:off x="14791895" y="4121751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539711">
              <a:off x="15159916" y="302665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17161898" y="835574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16812145" y="399980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17870611" y="178999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9173336" y="1387156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2661752">
              <a:off x="18807557" y="2853090"/>
              <a:ext cx="430480" cy="5264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2" name="Google Shape;462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 rot="2661752">
              <a:off x="18200398" y="5521209"/>
              <a:ext cx="459456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3" name="Google Shape;463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2661752">
              <a:off x="19990715" y="556979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4" name="Google Shape;464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2661752">
              <a:off x="18413893" y="4410548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5" name="Google Shape;46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 rot="2661752">
              <a:off x="19924231" y="3999802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6" name="Google Shape;46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 rot="-539711">
              <a:off x="20336922" y="870712"/>
              <a:ext cx="430481" cy="5264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7" name="Google Shape;467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 rot="-539711">
              <a:off x="20043966" y="2486223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 rot="-539711">
              <a:off x="18445848" y="517774"/>
              <a:ext cx="541945" cy="4685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9" name="Google Shape;469;p33"/>
          <p:cNvGrpSpPr/>
          <p:nvPr/>
        </p:nvGrpSpPr>
        <p:grpSpPr>
          <a:xfrm>
            <a:off x="-5503058" y="276598"/>
            <a:ext cx="22679804" cy="6327453"/>
            <a:chOff x="385058" y="218999"/>
            <a:chExt cx="22679804" cy="6327453"/>
          </a:xfrm>
        </p:grpSpPr>
        <p:pic>
          <p:nvPicPr>
            <p:cNvPr id="470" name="Google Shape;470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705650" y="952903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Google Shape;471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2669065" y="2475638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3653001" y="5075955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385058" y="4302148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4" name="Google Shape;474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3062058" y="295117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5305222" y="1297359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8239494" y="2406070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7820841" y="5102424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5796920" y="3538072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7267742" y="580846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9787815" y="621922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11324355" y="1859402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10941358" y="5356605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9975246" y="3743222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2108240" y="218999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13339720" y="2325712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15550303" y="2667989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15909913" y="4520210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13478781" y="4890779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5221741" y="295117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17311802" y="1640428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14604" t="66980" r="67235" b="7815"/>
            <a:stretch/>
          </p:blipFill>
          <p:spPr>
            <a:xfrm>
              <a:off x="19968736" y="2248913"/>
              <a:ext cx="1166851" cy="1337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46333" t="-964" r="32245" b="78534"/>
            <a:stretch/>
          </p:blipFill>
          <p:spPr>
            <a:xfrm>
              <a:off x="19019891" y="5102424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17956603" y="3538072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4555" t="63875" r="4023" b="13695"/>
            <a:stretch/>
          </p:blipFill>
          <p:spPr>
            <a:xfrm>
              <a:off x="18778416" y="695506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32643" t="53158" r="50341" b="21637"/>
            <a:stretch/>
          </p:blipFill>
          <p:spPr>
            <a:xfrm>
              <a:off x="21971597" y="718648"/>
              <a:ext cx="1093265" cy="13370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33" descr="Coffee beans PNG image"/>
            <p:cNvPicPr preferRelativeResize="0"/>
            <p:nvPr/>
          </p:nvPicPr>
          <p:blipFill rotWithShape="1">
            <a:blip r:embed="rId4">
              <a:alphaModFix/>
            </a:blip>
            <a:srcRect l="78938" t="1159" r="-358" b="76411"/>
            <a:stretch/>
          </p:blipFill>
          <p:spPr>
            <a:xfrm>
              <a:off x="21283425" y="3788942"/>
              <a:ext cx="1376344" cy="118984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7" name="Google Shape;497;p33"/>
          <p:cNvGrpSpPr/>
          <p:nvPr/>
        </p:nvGrpSpPr>
        <p:grpSpPr>
          <a:xfrm>
            <a:off x="-4958291" y="268343"/>
            <a:ext cx="19570389" cy="6626517"/>
            <a:chOff x="-61872" y="268343"/>
            <a:chExt cx="19570389" cy="6626517"/>
          </a:xfrm>
        </p:grpSpPr>
        <p:pic>
          <p:nvPicPr>
            <p:cNvPr id="498" name="Google Shape;498;p33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32643" t="53158" r="50341" b="21637"/>
            <a:stretch/>
          </p:blipFill>
          <p:spPr>
            <a:xfrm>
              <a:off x="7651511" y="3846158"/>
              <a:ext cx="2228140" cy="2724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33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14604" t="66980" r="67235" b="7815"/>
            <a:stretch/>
          </p:blipFill>
          <p:spPr>
            <a:xfrm>
              <a:off x="9214986" y="313751"/>
              <a:ext cx="2378112" cy="2724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33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46333" t="-964" r="32245" b="78534"/>
            <a:stretch/>
          </p:blipFill>
          <p:spPr>
            <a:xfrm>
              <a:off x="4286537" y="1052991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33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78938" t="1159" r="-358" b="76411"/>
            <a:stretch/>
          </p:blipFill>
          <p:spPr>
            <a:xfrm>
              <a:off x="778770" y="3751953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33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74555" t="63875" r="4023" b="13695"/>
            <a:stretch/>
          </p:blipFill>
          <p:spPr>
            <a:xfrm>
              <a:off x="-61872" y="268343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33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46333" t="-964" r="32245" b="78534"/>
            <a:stretch/>
          </p:blipFill>
          <p:spPr>
            <a:xfrm rot="4674915">
              <a:off x="12958379" y="1052991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33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32643" t="53158" r="50341" b="21637"/>
            <a:stretch/>
          </p:blipFill>
          <p:spPr>
            <a:xfrm rot="4674915">
              <a:off x="16828941" y="664441"/>
              <a:ext cx="2228140" cy="2724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33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78938" t="1159" r="-358" b="76411"/>
            <a:stretch/>
          </p:blipFill>
          <p:spPr>
            <a:xfrm rot="4674915">
              <a:off x="15412196" y="4057072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33" descr="Coffee beans PNG image"/>
            <p:cNvPicPr preferRelativeResize="0"/>
            <p:nvPr/>
          </p:nvPicPr>
          <p:blipFill rotWithShape="1">
            <a:blip r:embed="rId5">
              <a:alphaModFix/>
            </a:blip>
            <a:srcRect l="74555" t="63875" r="4023" b="13695"/>
            <a:stretch/>
          </p:blipFill>
          <p:spPr>
            <a:xfrm rot="4674915">
              <a:off x="10717747" y="3701760"/>
              <a:ext cx="2805071" cy="242497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4"/>
          <p:cNvSpPr txBox="1">
            <a:spLocks noGrp="1"/>
          </p:cNvSpPr>
          <p:nvPr>
            <p:ph type="title"/>
          </p:nvPr>
        </p:nvSpPr>
        <p:spPr>
          <a:xfrm>
            <a:off x="838200" y="269094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en-US" sz="6600">
                <a:solidFill>
                  <a:schemeClr val="lt1"/>
                </a:solidFill>
              </a:rPr>
              <a:t>3D Morph Parallax</a:t>
            </a:r>
            <a:endParaRPr sz="6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/>
          <p:nvPr/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rgbClr val="D8D8D8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18"/>
          <p:cNvPicPr preferRelativeResize="0"/>
          <p:nvPr/>
        </p:nvPicPr>
        <p:blipFill rotWithShape="1">
          <a:blip r:embed="rId3">
            <a:alphaModFix/>
          </a:blip>
          <a:srcRect t="20573" r="2" b="11969"/>
          <a:stretch/>
        </p:blipFill>
        <p:spPr>
          <a:xfrm>
            <a:off x="965200" y="1060451"/>
            <a:ext cx="2879083" cy="473709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4">
            <a:alphaModFix/>
          </a:blip>
          <a:srcRect r="1871" b="1"/>
          <a:stretch/>
        </p:blipFill>
        <p:spPr>
          <a:xfrm>
            <a:off x="4647976" y="1063408"/>
            <a:ext cx="2880360" cy="473219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/>
          <p:nvPr/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 l="16216" r="14232" b="2"/>
          <a:stretch/>
        </p:blipFill>
        <p:spPr>
          <a:xfrm>
            <a:off x="8343941" y="1087848"/>
            <a:ext cx="2880360" cy="4682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Crop Crop Crop</a:t>
            </a:r>
            <a:endParaRPr/>
          </a:p>
        </p:txBody>
      </p:sp>
      <p:sp>
        <p:nvSpPr>
          <p:cNvPr id="519" name="Google Shape;51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55521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3 </a:t>
            </a:r>
            <a:r>
              <a:rPr lang="en-US" b="1">
                <a:solidFill>
                  <a:schemeClr val="lt1"/>
                </a:solidFill>
              </a:rPr>
              <a:t>small</a:t>
            </a:r>
            <a:r>
              <a:rPr lang="en-US">
                <a:solidFill>
                  <a:schemeClr val="lt1"/>
                </a:solidFill>
              </a:rPr>
              <a:t> sized beans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3 </a:t>
            </a:r>
            <a:r>
              <a:rPr lang="en-US" b="1">
                <a:solidFill>
                  <a:schemeClr val="lt1"/>
                </a:solidFill>
              </a:rPr>
              <a:t>medium</a:t>
            </a:r>
            <a:r>
              <a:rPr lang="en-US">
                <a:solidFill>
                  <a:schemeClr val="lt1"/>
                </a:solidFill>
              </a:rPr>
              <a:t> sized beans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3 </a:t>
            </a:r>
            <a:r>
              <a:rPr lang="en-US" b="1">
                <a:solidFill>
                  <a:schemeClr val="lt1"/>
                </a:solidFill>
              </a:rPr>
              <a:t>large</a:t>
            </a:r>
            <a:r>
              <a:rPr lang="en-US">
                <a:solidFill>
                  <a:schemeClr val="lt1"/>
                </a:solidFill>
              </a:rPr>
              <a:t> sized beans</a:t>
            </a:r>
            <a:endParaRPr/>
          </a:p>
        </p:txBody>
      </p:sp>
      <p:pic>
        <p:nvPicPr>
          <p:cNvPr id="520" name="Google Shape;520;p35" descr="Coffee beans PNG image"/>
          <p:cNvPicPr preferRelativeResize="0"/>
          <p:nvPr/>
        </p:nvPicPr>
        <p:blipFill rotWithShape="1">
          <a:blip r:embed="rId3">
            <a:alphaModFix/>
          </a:blip>
          <a:srcRect l="51851" t="59331" r="27681" b="-27962"/>
          <a:stretch/>
        </p:blipFill>
        <p:spPr>
          <a:xfrm>
            <a:off x="7968343" y="3111334"/>
            <a:ext cx="534390" cy="164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20;p35" descr="Coffee beans PNG image">
            <a:extLst>
              <a:ext uri="{FF2B5EF4-FFF2-40B4-BE49-F238E27FC236}">
                <a16:creationId xmlns:a16="http://schemas.microsoft.com/office/drawing/2014/main" id="{1D322D40-B173-5A4E-9E20-2591458F2B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8374" y="4001294"/>
            <a:ext cx="2426890" cy="2003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603EBF3-D76C-994A-98CC-E0F907D4A55C}"/>
              </a:ext>
            </a:extLst>
          </p:cNvPr>
          <p:cNvGrpSpPr/>
          <p:nvPr/>
        </p:nvGrpSpPr>
        <p:grpSpPr>
          <a:xfrm>
            <a:off x="2927269" y="1825625"/>
            <a:ext cx="8340435" cy="3671864"/>
            <a:chOff x="2927269" y="1825625"/>
            <a:chExt cx="8340435" cy="3671864"/>
          </a:xfrm>
        </p:grpSpPr>
        <p:pic>
          <p:nvPicPr>
            <p:cNvPr id="4" name="Google Shape;520;p35" descr="Coffee beans PNG image">
              <a:extLst>
                <a:ext uri="{FF2B5EF4-FFF2-40B4-BE49-F238E27FC236}">
                  <a16:creationId xmlns:a16="http://schemas.microsoft.com/office/drawing/2014/main" id="{AA61336B-61C8-1044-931C-4A810E2689C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851" t="59331" r="27681" b="-27962"/>
            <a:stretch/>
          </p:blipFill>
          <p:spPr>
            <a:xfrm>
              <a:off x="7968343" y="3111334"/>
              <a:ext cx="534390" cy="1643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520;p35" descr="Coffee beans PNG image">
              <a:extLst>
                <a:ext uri="{FF2B5EF4-FFF2-40B4-BE49-F238E27FC236}">
                  <a16:creationId xmlns:a16="http://schemas.microsoft.com/office/drawing/2014/main" id="{C36D9D42-9C23-794F-8698-F7E680FCEE7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851" t="59331" r="27681" b="-27962"/>
            <a:stretch/>
          </p:blipFill>
          <p:spPr>
            <a:xfrm>
              <a:off x="8788358" y="3770460"/>
              <a:ext cx="534390" cy="1643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520;p35" descr="Coffee beans PNG image">
              <a:extLst>
                <a:ext uri="{FF2B5EF4-FFF2-40B4-BE49-F238E27FC236}">
                  <a16:creationId xmlns:a16="http://schemas.microsoft.com/office/drawing/2014/main" id="{923D6C8C-A6A7-B74F-A8EA-A6D80B9319F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851" t="59331" r="27681" b="-27962"/>
            <a:stretch/>
          </p:blipFill>
          <p:spPr>
            <a:xfrm>
              <a:off x="6684324" y="3204058"/>
              <a:ext cx="534390" cy="1643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520;p35" descr="Coffee beans PNG image">
              <a:extLst>
                <a:ext uri="{FF2B5EF4-FFF2-40B4-BE49-F238E27FC236}">
                  <a16:creationId xmlns:a16="http://schemas.microsoft.com/office/drawing/2014/main" id="{A72702A1-50A1-534D-8C22-163D088BD76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851" t="59331" r="27681" b="-27962"/>
            <a:stretch/>
          </p:blipFill>
          <p:spPr>
            <a:xfrm>
              <a:off x="8648452" y="2004049"/>
              <a:ext cx="534390" cy="1643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520;p35" descr="Coffee beans PNG image">
              <a:extLst>
                <a:ext uri="{FF2B5EF4-FFF2-40B4-BE49-F238E27FC236}">
                  <a16:creationId xmlns:a16="http://schemas.microsoft.com/office/drawing/2014/main" id="{98F5FC04-7E2C-7943-AD6E-BAB159C7D57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851" t="59331" r="27681" b="-27962"/>
            <a:stretch/>
          </p:blipFill>
          <p:spPr>
            <a:xfrm>
              <a:off x="10733314" y="3854138"/>
              <a:ext cx="534390" cy="1643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520;p35" descr="Coffee beans PNG image">
              <a:extLst>
                <a:ext uri="{FF2B5EF4-FFF2-40B4-BE49-F238E27FC236}">
                  <a16:creationId xmlns:a16="http://schemas.microsoft.com/office/drawing/2014/main" id="{004350C4-36CE-1849-9744-43A1E729E29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851" t="59331" r="27681" b="-27962"/>
            <a:stretch/>
          </p:blipFill>
          <p:spPr>
            <a:xfrm>
              <a:off x="5207950" y="3305893"/>
              <a:ext cx="534390" cy="1643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520;p35" descr="Coffee beans PNG image">
              <a:extLst>
                <a:ext uri="{FF2B5EF4-FFF2-40B4-BE49-F238E27FC236}">
                  <a16:creationId xmlns:a16="http://schemas.microsoft.com/office/drawing/2014/main" id="{B57479EB-7B71-EE47-95C5-B9A2135B3EC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851" t="59331" r="27681" b="-27962"/>
            <a:stretch/>
          </p:blipFill>
          <p:spPr>
            <a:xfrm>
              <a:off x="6641276" y="2210787"/>
              <a:ext cx="534390" cy="1643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20;p35" descr="Coffee beans PNG image">
              <a:extLst>
                <a:ext uri="{FF2B5EF4-FFF2-40B4-BE49-F238E27FC236}">
                  <a16:creationId xmlns:a16="http://schemas.microsoft.com/office/drawing/2014/main" id="{37D22F69-20E0-C940-86F0-4E8126B81AF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851" t="59331" r="27681" b="-27962"/>
            <a:stretch/>
          </p:blipFill>
          <p:spPr>
            <a:xfrm>
              <a:off x="9763991" y="1825625"/>
              <a:ext cx="534390" cy="1643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20;p35" descr="Coffee beans PNG image">
              <a:extLst>
                <a:ext uri="{FF2B5EF4-FFF2-40B4-BE49-F238E27FC236}">
                  <a16:creationId xmlns:a16="http://schemas.microsoft.com/office/drawing/2014/main" id="{DEF9DCB1-BD34-B947-9864-285FADDD4E1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1851" t="59331" r="27681" b="-27962"/>
            <a:stretch/>
          </p:blipFill>
          <p:spPr>
            <a:xfrm>
              <a:off x="2927269" y="3204058"/>
              <a:ext cx="534390" cy="164335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86383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36"/>
          <p:cNvGrpSpPr/>
          <p:nvPr/>
        </p:nvGrpSpPr>
        <p:grpSpPr>
          <a:xfrm>
            <a:off x="2176169" y="573374"/>
            <a:ext cx="7267633" cy="5711252"/>
            <a:chOff x="3709462" y="1605515"/>
            <a:chExt cx="6068947" cy="4791741"/>
          </a:xfrm>
        </p:grpSpPr>
        <p:pic>
          <p:nvPicPr>
            <p:cNvPr id="527" name="Google Shape;527;p36" descr="Coffee beans PNG image"/>
            <p:cNvPicPr preferRelativeResize="0"/>
            <p:nvPr/>
          </p:nvPicPr>
          <p:blipFill rotWithShape="1">
            <a:blip r:embed="rId3">
              <a:alphaModFix/>
            </a:blip>
            <a:srcRect l="46660" t="75783" r="31275" b="-3822"/>
            <a:stretch/>
          </p:blipFill>
          <p:spPr>
            <a:xfrm>
              <a:off x="5771057" y="2418287"/>
              <a:ext cx="648586" cy="680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36" descr="Coffee beans PNG image"/>
            <p:cNvPicPr preferRelativeResize="0"/>
            <p:nvPr/>
          </p:nvPicPr>
          <p:blipFill rotWithShape="1">
            <a:blip r:embed="rId3">
              <a:alphaModFix/>
            </a:blip>
            <a:srcRect l="46660" t="75783" r="31275" b="-3822"/>
            <a:stretch/>
          </p:blipFill>
          <p:spPr>
            <a:xfrm>
              <a:off x="7155712" y="3870250"/>
              <a:ext cx="648586" cy="680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36" descr="Coffee beans PNG image"/>
            <p:cNvPicPr preferRelativeResize="0"/>
            <p:nvPr/>
          </p:nvPicPr>
          <p:blipFill rotWithShape="1">
            <a:blip r:embed="rId3">
              <a:alphaModFix/>
            </a:blip>
            <a:srcRect l="46660" t="75783" r="31275" b="-3822"/>
            <a:stretch/>
          </p:blipFill>
          <p:spPr>
            <a:xfrm>
              <a:off x="5149703" y="4873254"/>
              <a:ext cx="648586" cy="680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36" descr="Coffee beans PNG image"/>
            <p:cNvPicPr preferRelativeResize="0"/>
            <p:nvPr/>
          </p:nvPicPr>
          <p:blipFill rotWithShape="1">
            <a:blip r:embed="rId3">
              <a:alphaModFix/>
            </a:blip>
            <a:srcRect l="46660" t="75783" r="31275" b="-3822"/>
            <a:stretch/>
          </p:blipFill>
          <p:spPr>
            <a:xfrm>
              <a:off x="8805530" y="5716771"/>
              <a:ext cx="648586" cy="680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36" descr="Coffee beans PNG image"/>
            <p:cNvPicPr preferRelativeResize="0"/>
            <p:nvPr/>
          </p:nvPicPr>
          <p:blipFill rotWithShape="1">
            <a:blip r:embed="rId3">
              <a:alphaModFix/>
            </a:blip>
            <a:srcRect l="46660" t="75783" r="31275" b="-3822"/>
            <a:stretch/>
          </p:blipFill>
          <p:spPr>
            <a:xfrm>
              <a:off x="7784805" y="1605515"/>
              <a:ext cx="648586" cy="680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36" descr="Coffee beans PNG image"/>
            <p:cNvPicPr preferRelativeResize="0"/>
            <p:nvPr/>
          </p:nvPicPr>
          <p:blipFill rotWithShape="1">
            <a:blip r:embed="rId3">
              <a:alphaModFix/>
            </a:blip>
            <a:srcRect l="46660" t="75783" r="31275" b="-3822"/>
            <a:stretch/>
          </p:blipFill>
          <p:spPr>
            <a:xfrm>
              <a:off x="3709462" y="3098772"/>
              <a:ext cx="648586" cy="680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36" descr="Coffee beans PNG image"/>
            <p:cNvPicPr preferRelativeResize="0"/>
            <p:nvPr/>
          </p:nvPicPr>
          <p:blipFill rotWithShape="1">
            <a:blip r:embed="rId3">
              <a:alphaModFix/>
            </a:blip>
            <a:srcRect l="46660" t="75783" r="31275" b="-3822"/>
            <a:stretch/>
          </p:blipFill>
          <p:spPr>
            <a:xfrm>
              <a:off x="9129823" y="3154325"/>
              <a:ext cx="648586" cy="680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36" descr="Coffee beans PNG image"/>
            <p:cNvPicPr preferRelativeResize="0"/>
            <p:nvPr/>
          </p:nvPicPr>
          <p:blipFill rotWithShape="1">
            <a:blip r:embed="rId3">
              <a:alphaModFix/>
            </a:blip>
            <a:srcRect l="46660" t="75783" r="31275" b="-3822"/>
            <a:stretch/>
          </p:blipFill>
          <p:spPr>
            <a:xfrm>
              <a:off x="4033755" y="4597936"/>
              <a:ext cx="648586" cy="6804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20553B-C0D6-9442-BA02-ABBECEA43C07}"/>
              </a:ext>
            </a:extLst>
          </p:cNvPr>
          <p:cNvGrpSpPr/>
          <p:nvPr/>
        </p:nvGrpSpPr>
        <p:grpSpPr>
          <a:xfrm>
            <a:off x="2284704" y="336771"/>
            <a:ext cx="6832273" cy="4834933"/>
            <a:chOff x="2284704" y="336771"/>
            <a:chExt cx="6832273" cy="4834933"/>
          </a:xfrm>
        </p:grpSpPr>
        <p:pic>
          <p:nvPicPr>
            <p:cNvPr id="541" name="Google Shape;541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6363919" y="2803524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2284704" y="380852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3080797" y="2523312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8434083" y="2596189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3892448" y="4041552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8274379" y="3476476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4878410" y="1781248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4393599" y="3368600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6905540" y="336771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37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8249569" y="1216172"/>
              <a:ext cx="682894" cy="113015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38"/>
          <p:cNvGrpSpPr/>
          <p:nvPr/>
        </p:nvGrpSpPr>
        <p:grpSpPr>
          <a:xfrm>
            <a:off x="764806" y="584616"/>
            <a:ext cx="10662388" cy="7441939"/>
            <a:chOff x="234242" y="260504"/>
            <a:chExt cx="11360499" cy="8506241"/>
          </a:xfrm>
        </p:grpSpPr>
        <p:pic>
          <p:nvPicPr>
            <p:cNvPr id="557" name="Google Shape;557;p38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4897211" y="2764508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38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366492" y="260504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38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4897211" y="5240208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38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9463831" y="2642141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38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1996390" y="4093492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38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7104321" y="4309717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38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4127300" y="1001239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38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7561521" y="783180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38"/>
            <p:cNvPicPr preferRelativeResize="0"/>
            <p:nvPr/>
          </p:nvPicPr>
          <p:blipFill rotWithShape="1">
            <a:blip r:embed="rId3">
              <a:alphaModFix/>
            </a:blip>
            <a:srcRect l="73191" t="59378" r="-1312" b="-15745"/>
            <a:stretch/>
          </p:blipFill>
          <p:spPr>
            <a:xfrm>
              <a:off x="234242" y="2642141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72" name="Google Shape;572;p39"/>
          <p:cNvPicPr preferRelativeResize="0"/>
          <p:nvPr/>
        </p:nvPicPr>
        <p:blipFill rotWithShape="1">
          <a:blip r:embed="rId3">
            <a:alphaModFix/>
          </a:blip>
          <a:srcRect t="7783" b="7783"/>
          <a:stretch/>
        </p:blipFill>
        <p:spPr>
          <a:xfrm>
            <a:off x="0" y="-23811"/>
            <a:ext cx="1219569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20;p35" descr="Coffee beans PNG image">
            <a:extLst>
              <a:ext uri="{FF2B5EF4-FFF2-40B4-BE49-F238E27FC236}">
                <a16:creationId xmlns:a16="http://schemas.microsoft.com/office/drawing/2014/main" id="{E90E673A-0D47-2A42-9CF2-448BA4CDC21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51" t="59331" r="27681" b="-27962"/>
          <a:stretch/>
        </p:blipFill>
        <p:spPr>
          <a:xfrm>
            <a:off x="7968343" y="3111334"/>
            <a:ext cx="534390" cy="164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20;p35" descr="Coffee beans PNG image">
            <a:extLst>
              <a:ext uri="{FF2B5EF4-FFF2-40B4-BE49-F238E27FC236}">
                <a16:creationId xmlns:a16="http://schemas.microsoft.com/office/drawing/2014/main" id="{9E53AAE9-6553-6541-8453-2BA39867C4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51" t="59331" r="27681" b="-27962"/>
          <a:stretch/>
        </p:blipFill>
        <p:spPr>
          <a:xfrm>
            <a:off x="8788358" y="3770460"/>
            <a:ext cx="534390" cy="164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20;p35" descr="Coffee beans PNG image">
            <a:extLst>
              <a:ext uri="{FF2B5EF4-FFF2-40B4-BE49-F238E27FC236}">
                <a16:creationId xmlns:a16="http://schemas.microsoft.com/office/drawing/2014/main" id="{101896E4-7E8F-CA4E-9DA6-F9549F0ADC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51" t="59331" r="27681" b="-27962"/>
          <a:stretch/>
        </p:blipFill>
        <p:spPr>
          <a:xfrm>
            <a:off x="6684324" y="3204058"/>
            <a:ext cx="534390" cy="164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20;p35" descr="Coffee beans PNG image">
            <a:extLst>
              <a:ext uri="{FF2B5EF4-FFF2-40B4-BE49-F238E27FC236}">
                <a16:creationId xmlns:a16="http://schemas.microsoft.com/office/drawing/2014/main" id="{20FAA597-DFAE-D940-A1F3-4A11578CBA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51" t="59331" r="27681" b="-27962"/>
          <a:stretch/>
        </p:blipFill>
        <p:spPr>
          <a:xfrm>
            <a:off x="8648452" y="2004049"/>
            <a:ext cx="534390" cy="164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20;p35" descr="Coffee beans PNG image">
            <a:extLst>
              <a:ext uri="{FF2B5EF4-FFF2-40B4-BE49-F238E27FC236}">
                <a16:creationId xmlns:a16="http://schemas.microsoft.com/office/drawing/2014/main" id="{EED0599D-8EF5-5540-98B2-DAC182937A5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51" t="59331" r="27681" b="-27962"/>
          <a:stretch/>
        </p:blipFill>
        <p:spPr>
          <a:xfrm>
            <a:off x="10733314" y="3854138"/>
            <a:ext cx="534390" cy="164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20;p35" descr="Coffee beans PNG image">
            <a:extLst>
              <a:ext uri="{FF2B5EF4-FFF2-40B4-BE49-F238E27FC236}">
                <a16:creationId xmlns:a16="http://schemas.microsoft.com/office/drawing/2014/main" id="{29DF9256-EA56-3044-9632-DC9FF791F9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51" t="59331" r="27681" b="-27962"/>
          <a:stretch/>
        </p:blipFill>
        <p:spPr>
          <a:xfrm>
            <a:off x="5207950" y="3305893"/>
            <a:ext cx="534390" cy="164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20;p35" descr="Coffee beans PNG image">
            <a:extLst>
              <a:ext uri="{FF2B5EF4-FFF2-40B4-BE49-F238E27FC236}">
                <a16:creationId xmlns:a16="http://schemas.microsoft.com/office/drawing/2014/main" id="{673852FC-7BE8-F441-9DE7-1392106E4A0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51" t="59331" r="27681" b="-27962"/>
          <a:stretch/>
        </p:blipFill>
        <p:spPr>
          <a:xfrm>
            <a:off x="6641276" y="2210787"/>
            <a:ext cx="534390" cy="164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20;p35" descr="Coffee beans PNG image">
            <a:extLst>
              <a:ext uri="{FF2B5EF4-FFF2-40B4-BE49-F238E27FC236}">
                <a16:creationId xmlns:a16="http://schemas.microsoft.com/office/drawing/2014/main" id="{93621A89-15A4-6E41-AFD0-1A239F820B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51" t="59331" r="27681" b="-27962"/>
          <a:stretch/>
        </p:blipFill>
        <p:spPr>
          <a:xfrm>
            <a:off x="9763991" y="1825625"/>
            <a:ext cx="534390" cy="164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20;p35" descr="Coffee beans PNG image">
            <a:extLst>
              <a:ext uri="{FF2B5EF4-FFF2-40B4-BE49-F238E27FC236}">
                <a16:creationId xmlns:a16="http://schemas.microsoft.com/office/drawing/2014/main" id="{172B3D3B-8AD2-F544-A0D7-E0A39E04DC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851" t="59331" r="27681" b="-27962"/>
          <a:stretch/>
        </p:blipFill>
        <p:spPr>
          <a:xfrm>
            <a:off x="2927269" y="3204058"/>
            <a:ext cx="534390" cy="164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579" name="Google Shape;579;p40"/>
          <p:cNvPicPr preferRelativeResize="0"/>
          <p:nvPr/>
        </p:nvPicPr>
        <p:blipFill rotWithShape="1">
          <a:blip r:embed="rId3">
            <a:alphaModFix/>
          </a:blip>
          <a:srcRect t="7783" b="7783"/>
          <a:stretch/>
        </p:blipFill>
        <p:spPr>
          <a:xfrm>
            <a:off x="-1845" y="1"/>
            <a:ext cx="12195691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5;p38">
            <a:extLst>
              <a:ext uri="{FF2B5EF4-FFF2-40B4-BE49-F238E27FC236}">
                <a16:creationId xmlns:a16="http://schemas.microsoft.com/office/drawing/2014/main" id="{37E069AB-3D95-864C-99CB-394F4C4377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3191" t="59378" r="-1312" b="-15745"/>
          <a:stretch/>
        </p:blipFill>
        <p:spPr>
          <a:xfrm>
            <a:off x="764806" y="2668262"/>
            <a:ext cx="1999964" cy="30852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556;p38">
            <a:extLst>
              <a:ext uri="{FF2B5EF4-FFF2-40B4-BE49-F238E27FC236}">
                <a16:creationId xmlns:a16="http://schemas.microsoft.com/office/drawing/2014/main" id="{A4C9F4DD-AD8E-C847-9C5B-E45748DEABDB}"/>
              </a:ext>
            </a:extLst>
          </p:cNvPr>
          <p:cNvGrpSpPr/>
          <p:nvPr/>
        </p:nvGrpSpPr>
        <p:grpSpPr>
          <a:xfrm>
            <a:off x="764806" y="584616"/>
            <a:ext cx="10662388" cy="7441939"/>
            <a:chOff x="234242" y="260504"/>
            <a:chExt cx="11360499" cy="8506241"/>
          </a:xfrm>
        </p:grpSpPr>
        <p:pic>
          <p:nvPicPr>
            <p:cNvPr id="6" name="Google Shape;557;p38">
              <a:extLst>
                <a:ext uri="{FF2B5EF4-FFF2-40B4-BE49-F238E27FC236}">
                  <a16:creationId xmlns:a16="http://schemas.microsoft.com/office/drawing/2014/main" id="{55601570-97CA-B449-9EE6-C59229F021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91" t="59378" r="-1312" b="-15745"/>
            <a:stretch/>
          </p:blipFill>
          <p:spPr>
            <a:xfrm>
              <a:off x="4897211" y="2764508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558;p38">
              <a:extLst>
                <a:ext uri="{FF2B5EF4-FFF2-40B4-BE49-F238E27FC236}">
                  <a16:creationId xmlns:a16="http://schemas.microsoft.com/office/drawing/2014/main" id="{A74DB90A-2168-0047-AB45-A52D2B9B458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91" t="59378" r="-1312" b="-15745"/>
            <a:stretch/>
          </p:blipFill>
          <p:spPr>
            <a:xfrm>
              <a:off x="366492" y="260504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559;p38">
              <a:extLst>
                <a:ext uri="{FF2B5EF4-FFF2-40B4-BE49-F238E27FC236}">
                  <a16:creationId xmlns:a16="http://schemas.microsoft.com/office/drawing/2014/main" id="{9EA2268F-0892-8746-AC6E-A9A52CB3E62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91" t="59378" r="-1312" b="-15745"/>
            <a:stretch/>
          </p:blipFill>
          <p:spPr>
            <a:xfrm>
              <a:off x="4897211" y="5240208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560;p38">
              <a:extLst>
                <a:ext uri="{FF2B5EF4-FFF2-40B4-BE49-F238E27FC236}">
                  <a16:creationId xmlns:a16="http://schemas.microsoft.com/office/drawing/2014/main" id="{9E1258D1-5392-8F4E-99B9-E8EF8EB80C1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91" t="59378" r="-1312" b="-15745"/>
            <a:stretch/>
          </p:blipFill>
          <p:spPr>
            <a:xfrm>
              <a:off x="9463831" y="2642141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561;p38">
              <a:extLst>
                <a:ext uri="{FF2B5EF4-FFF2-40B4-BE49-F238E27FC236}">
                  <a16:creationId xmlns:a16="http://schemas.microsoft.com/office/drawing/2014/main" id="{3CBFBAEF-A86F-4043-827D-6E688086680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91" t="59378" r="-1312" b="-15745"/>
            <a:stretch/>
          </p:blipFill>
          <p:spPr>
            <a:xfrm>
              <a:off x="1996390" y="4093492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562;p38">
              <a:extLst>
                <a:ext uri="{FF2B5EF4-FFF2-40B4-BE49-F238E27FC236}">
                  <a16:creationId xmlns:a16="http://schemas.microsoft.com/office/drawing/2014/main" id="{5BA1E22B-C0D2-FD43-8262-FF60CFF5AC6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91" t="59378" r="-1312" b="-15745"/>
            <a:stretch/>
          </p:blipFill>
          <p:spPr>
            <a:xfrm>
              <a:off x="7104321" y="4309717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63;p38">
              <a:extLst>
                <a:ext uri="{FF2B5EF4-FFF2-40B4-BE49-F238E27FC236}">
                  <a16:creationId xmlns:a16="http://schemas.microsoft.com/office/drawing/2014/main" id="{25419537-C25A-5A45-8D2D-73438A11018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91" t="59378" r="-1312" b="-15745"/>
            <a:stretch/>
          </p:blipFill>
          <p:spPr>
            <a:xfrm>
              <a:off x="4127300" y="1001239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64;p38">
              <a:extLst>
                <a:ext uri="{FF2B5EF4-FFF2-40B4-BE49-F238E27FC236}">
                  <a16:creationId xmlns:a16="http://schemas.microsoft.com/office/drawing/2014/main" id="{6D00DBA0-A5A1-404E-B53E-CBCAFF0F3D6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91" t="59378" r="-1312" b="-15745"/>
            <a:stretch/>
          </p:blipFill>
          <p:spPr>
            <a:xfrm>
              <a:off x="7561521" y="783180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565;p38">
              <a:extLst>
                <a:ext uri="{FF2B5EF4-FFF2-40B4-BE49-F238E27FC236}">
                  <a16:creationId xmlns:a16="http://schemas.microsoft.com/office/drawing/2014/main" id="{BDD92CED-E82B-8D4A-B342-D5AA0426F2F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3191" t="59378" r="-1312" b="-15745"/>
            <a:stretch/>
          </p:blipFill>
          <p:spPr>
            <a:xfrm>
              <a:off x="234242" y="2642141"/>
              <a:ext cx="2130910" cy="352653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41"/>
          <p:cNvPicPr preferRelativeResize="0"/>
          <p:nvPr/>
        </p:nvPicPr>
        <p:blipFill rotWithShape="1">
          <a:blip r:embed="rId3">
            <a:alphaModFix/>
          </a:blip>
          <a:srcRect t="20199" b="48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1"/>
          <p:cNvSpPr/>
          <p:nvPr/>
        </p:nvSpPr>
        <p:spPr>
          <a:xfrm flipH="1">
            <a:off x="0" y="998175"/>
            <a:ext cx="6017172" cy="5859825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41"/>
          <p:cNvSpPr txBox="1"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0" i="0" u="none" strike="noStrike"/>
              <a:t>Introduction </a:t>
            </a:r>
            <a:endParaRPr/>
          </a:p>
        </p:txBody>
      </p:sp>
      <p:cxnSp>
        <p:nvCxnSpPr>
          <p:cNvPr id="588" name="Google Shape;588;p41"/>
          <p:cNvCxnSpPr/>
          <p:nvPr/>
        </p:nvCxnSpPr>
        <p:spPr>
          <a:xfrm>
            <a:off x="2287051" y="3337139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589" name="Google Shape;589;p41"/>
          <p:cNvSpPr txBox="1">
            <a:spLocks noGrp="1"/>
          </p:cNvSpPr>
          <p:nvPr>
            <p:ph type="body" idx="1"/>
          </p:nvPr>
        </p:nvSpPr>
        <p:spPr>
          <a:xfrm>
            <a:off x="525516" y="3417573"/>
            <a:ext cx="4593021" cy="261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0" u="none" strike="noStrike"/>
              <a:t>Statement of the problem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0" u="none" strike="noStrike"/>
              <a:t>Significance of the research</a:t>
            </a:r>
            <a:endParaRPr/>
          </a:p>
        </p:txBody>
      </p:sp>
      <p:sp>
        <p:nvSpPr>
          <p:cNvPr id="590" name="Google Shape;590;p41"/>
          <p:cNvSpPr txBox="1"/>
          <p:nvPr/>
        </p:nvSpPr>
        <p:spPr>
          <a:xfrm>
            <a:off x="9751908" y="6657945"/>
            <a:ext cx="2440091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BY-SA-NC</a:t>
            </a: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42"/>
          <p:cNvPicPr preferRelativeResize="0"/>
          <p:nvPr/>
        </p:nvPicPr>
        <p:blipFill rotWithShape="1">
          <a:blip r:embed="rId3">
            <a:alphaModFix/>
          </a:blip>
          <a:srcRect t="20199" b="48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2"/>
          <p:cNvSpPr/>
          <p:nvPr/>
        </p:nvSpPr>
        <p:spPr>
          <a:xfrm flipH="1">
            <a:off x="0" y="998175"/>
            <a:ext cx="6017172" cy="5859825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42"/>
          <p:cNvSpPr txBox="1"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0" i="0" u="none" strike="noStrike"/>
              <a:t>Literature review </a:t>
            </a:r>
            <a:endParaRPr/>
          </a:p>
        </p:txBody>
      </p:sp>
      <p:cxnSp>
        <p:nvCxnSpPr>
          <p:cNvPr id="599" name="Google Shape;599;p42"/>
          <p:cNvCxnSpPr/>
          <p:nvPr/>
        </p:nvCxnSpPr>
        <p:spPr>
          <a:xfrm>
            <a:off x="2287051" y="3337139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00" name="Google Shape;600;p42"/>
          <p:cNvSpPr txBox="1">
            <a:spLocks noGrp="1"/>
          </p:cNvSpPr>
          <p:nvPr>
            <p:ph type="body" idx="1"/>
          </p:nvPr>
        </p:nvSpPr>
        <p:spPr>
          <a:xfrm>
            <a:off x="525516" y="3417573"/>
            <a:ext cx="4593021" cy="261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0" u="none" strike="noStrike"/>
              <a:t>Instruction design 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0" u="none" strike="noStrike"/>
              <a:t>The use of Technology in Education </a:t>
            </a:r>
            <a:endParaRPr/>
          </a:p>
        </p:txBody>
      </p:sp>
      <p:sp>
        <p:nvSpPr>
          <p:cNvPr id="601" name="Google Shape;601;p42"/>
          <p:cNvSpPr txBox="1"/>
          <p:nvPr/>
        </p:nvSpPr>
        <p:spPr>
          <a:xfrm>
            <a:off x="9751908" y="6657945"/>
            <a:ext cx="2440091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BY-SA-NC</a:t>
            </a: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43"/>
          <p:cNvPicPr preferRelativeResize="0"/>
          <p:nvPr/>
        </p:nvPicPr>
        <p:blipFill rotWithShape="1">
          <a:blip r:embed="rId3">
            <a:alphaModFix/>
          </a:blip>
          <a:srcRect t="20199" b="48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43"/>
          <p:cNvSpPr/>
          <p:nvPr/>
        </p:nvSpPr>
        <p:spPr>
          <a:xfrm flipH="1">
            <a:off x="0" y="998175"/>
            <a:ext cx="6017172" cy="5859825"/>
          </a:xfrm>
          <a:custGeom>
            <a:avLst/>
            <a:gdLst/>
            <a:ahLst/>
            <a:cxnLst/>
            <a:rect l="l" t="t" r="r" b="b"/>
            <a:pathLst>
              <a:path w="1333" h="1298" extrusionOk="0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43"/>
          <p:cNvSpPr txBox="1"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0" i="0" u="none" strike="noStrike"/>
              <a:t>Methodology </a:t>
            </a:r>
            <a:endParaRPr/>
          </a:p>
        </p:txBody>
      </p:sp>
      <p:cxnSp>
        <p:nvCxnSpPr>
          <p:cNvPr id="610" name="Google Shape;610;p43"/>
          <p:cNvCxnSpPr/>
          <p:nvPr/>
        </p:nvCxnSpPr>
        <p:spPr>
          <a:xfrm>
            <a:off x="2287051" y="3337139"/>
            <a:ext cx="935420" cy="0"/>
          </a:xfrm>
          <a:prstGeom prst="straightConnector1">
            <a:avLst/>
          </a:prstGeom>
          <a:noFill/>
          <a:ln w="25400" cap="sq" cmpd="sng">
            <a:solidFill>
              <a:srgbClr val="262626"/>
            </a:solidFill>
            <a:prstDash val="solid"/>
            <a:bevel/>
            <a:headEnd type="none" w="sm" len="sm"/>
            <a:tailEnd type="none" w="sm" len="sm"/>
          </a:ln>
        </p:spPr>
      </p:cxnSp>
      <p:sp>
        <p:nvSpPr>
          <p:cNvPr id="611" name="Google Shape;611;p43"/>
          <p:cNvSpPr txBox="1">
            <a:spLocks noGrp="1"/>
          </p:cNvSpPr>
          <p:nvPr>
            <p:ph type="body" idx="1"/>
          </p:nvPr>
        </p:nvSpPr>
        <p:spPr>
          <a:xfrm>
            <a:off x="525516" y="3417573"/>
            <a:ext cx="4593021" cy="261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0" u="none" strike="noStrike"/>
              <a:t>Participants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 b="0" i="0" u="none" strike="noStrike"/>
              <a:t>Data collection </a:t>
            </a:r>
            <a:endParaRPr/>
          </a:p>
        </p:txBody>
      </p:sp>
      <p:sp>
        <p:nvSpPr>
          <p:cNvPr id="612" name="Google Shape;612;p43"/>
          <p:cNvSpPr txBox="1"/>
          <p:nvPr/>
        </p:nvSpPr>
        <p:spPr>
          <a:xfrm>
            <a:off x="9751908" y="6657945"/>
            <a:ext cx="2440091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BY-SA-NC</a:t>
            </a: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9"/>
          <p:cNvSpPr/>
          <p:nvPr/>
        </p:nvSpPr>
        <p:spPr>
          <a:xfrm>
            <a:off x="0" y="0"/>
            <a:ext cx="11786754" cy="6858000"/>
          </a:xfrm>
          <a:custGeom>
            <a:avLst/>
            <a:gdLst/>
            <a:ahLst/>
            <a:cxnLst/>
            <a:rect l="l" t="t" r="r" b="b"/>
            <a:pathLst>
              <a:path w="11786754" h="6858000" extrusionOk="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9"/>
          <p:cNvSpPr/>
          <p:nvPr/>
        </p:nvSpPr>
        <p:spPr>
          <a:xfrm>
            <a:off x="0" y="0"/>
            <a:ext cx="3581400" cy="6858000"/>
          </a:xfrm>
          <a:custGeom>
            <a:avLst/>
            <a:gdLst/>
            <a:ahLst/>
            <a:cxnLst/>
            <a:rect l="l" t="t" r="r" b="b"/>
            <a:pathLst>
              <a:path w="3581400" h="6858000" extrusionOk="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Store Add-ins</a:t>
            </a:r>
            <a:endParaRPr/>
          </a:p>
        </p:txBody>
      </p:sp>
      <p:grpSp>
        <p:nvGrpSpPr>
          <p:cNvPr id="138" name="Google Shape;138;p19"/>
          <p:cNvGrpSpPr/>
          <p:nvPr/>
        </p:nvGrpSpPr>
        <p:grpSpPr>
          <a:xfrm>
            <a:off x="839808" y="2022475"/>
            <a:ext cx="10512383" cy="4154488"/>
            <a:chOff x="1608" y="0"/>
            <a:chExt cx="10512383" cy="4154488"/>
          </a:xfrm>
        </p:grpSpPr>
        <p:sp>
          <p:nvSpPr>
            <p:cNvPr id="139" name="Google Shape;139;p19"/>
            <p:cNvSpPr/>
            <p:nvPr/>
          </p:nvSpPr>
          <p:spPr>
            <a:xfrm>
              <a:off x="788669" y="0"/>
              <a:ext cx="8938260" cy="41544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D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1608" y="1246346"/>
              <a:ext cx="2511990" cy="166179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9"/>
            <p:cNvSpPr txBox="1"/>
            <p:nvPr/>
          </p:nvSpPr>
          <p:spPr>
            <a:xfrm>
              <a:off x="82730" y="1327468"/>
              <a:ext cx="2349746" cy="149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Insert Ribbon</a:t>
              </a:r>
              <a:endParaRPr/>
            </a:p>
          </p:txBody>
        </p:sp>
        <p:sp>
          <p:nvSpPr>
            <p:cNvPr id="142" name="Google Shape;142;p19"/>
            <p:cNvSpPr/>
            <p:nvPr/>
          </p:nvSpPr>
          <p:spPr>
            <a:xfrm>
              <a:off x="2668406" y="1246346"/>
              <a:ext cx="2511990" cy="166179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9"/>
            <p:cNvSpPr txBox="1"/>
            <p:nvPr/>
          </p:nvSpPr>
          <p:spPr>
            <a:xfrm>
              <a:off x="2749528" y="1327468"/>
              <a:ext cx="2349746" cy="149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Add-ins</a:t>
              </a:r>
              <a:endParaRPr/>
            </a:p>
          </p:txBody>
        </p:sp>
        <p:sp>
          <p:nvSpPr>
            <p:cNvPr id="144" name="Google Shape;144;p19"/>
            <p:cNvSpPr/>
            <p:nvPr/>
          </p:nvSpPr>
          <p:spPr>
            <a:xfrm>
              <a:off x="5335203" y="1246346"/>
              <a:ext cx="2511990" cy="166179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9"/>
            <p:cNvSpPr txBox="1"/>
            <p:nvPr/>
          </p:nvSpPr>
          <p:spPr>
            <a:xfrm>
              <a:off x="5416325" y="1327468"/>
              <a:ext cx="2349746" cy="149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Store</a:t>
              </a:r>
              <a:endParaRPr/>
            </a:p>
          </p:txBody>
        </p:sp>
        <p:sp>
          <p:nvSpPr>
            <p:cNvPr id="146" name="Google Shape;146;p19"/>
            <p:cNvSpPr/>
            <p:nvPr/>
          </p:nvSpPr>
          <p:spPr>
            <a:xfrm>
              <a:off x="8002001" y="1246346"/>
              <a:ext cx="2511990" cy="166179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9"/>
            <p:cNvSpPr txBox="1"/>
            <p:nvPr/>
          </p:nvSpPr>
          <p:spPr>
            <a:xfrm>
              <a:off x="8083123" y="1327468"/>
              <a:ext cx="2349746" cy="149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5725" tIns="125725" rIns="125725" bIns="1257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300"/>
                <a:buFont typeface="Calibri"/>
                <a:buNone/>
              </a:pPr>
              <a:r>
                <a:rPr lang="en-US" sz="33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“Best Apps of the Year” </a:t>
              </a:r>
              <a:endParaRPr/>
            </a:p>
          </p:txBody>
        </p:sp>
      </p:grpSp>
      <p:pic>
        <p:nvPicPr>
          <p:cNvPr id="148" name="Google Shape;14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378200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378200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200" y="3378200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200" y="3378200"/>
            <a:ext cx="203200" cy="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4"/>
          <p:cNvSpPr txBox="1"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Results </a:t>
            </a:r>
            <a:endParaRPr b="0" i="0" u="none" strike="noStrike"/>
          </a:p>
        </p:txBody>
      </p:sp>
      <p:sp>
        <p:nvSpPr>
          <p:cNvPr id="619" name="Google Shape;619;p44"/>
          <p:cNvSpPr txBox="1">
            <a:spLocks noGrp="1"/>
          </p:cNvSpPr>
          <p:nvPr>
            <p:ph type="body" idx="1"/>
          </p:nvPr>
        </p:nvSpPr>
        <p:spPr>
          <a:xfrm>
            <a:off x="762000" y="2279018"/>
            <a:ext cx="5314543" cy="337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b="0" i="0" u="none" strike="noStrike"/>
              <a:t>Data analysis report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800" b="0" i="0" u="none" strike="noStrike"/>
              <a:t>Implications </a:t>
            </a:r>
            <a:endParaRPr/>
          </a:p>
        </p:txBody>
      </p:sp>
      <p:sp>
        <p:nvSpPr>
          <p:cNvPr id="620" name="Google Shape;620;p44"/>
          <p:cNvSpPr/>
          <p:nvPr/>
        </p:nvSpPr>
        <p:spPr>
          <a:xfrm flipH="1">
            <a:off x="6582780" y="-2008"/>
            <a:ext cx="5609220" cy="5840278"/>
          </a:xfrm>
          <a:custGeom>
            <a:avLst/>
            <a:gdLst/>
            <a:ahLst/>
            <a:cxnLst/>
            <a:rect l="l" t="t" r="r" b="b"/>
            <a:pathLst>
              <a:path w="5609220" h="5840278" extrusionOk="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1" name="Google Shape;621;p44"/>
          <p:cNvPicPr preferRelativeResize="0"/>
          <p:nvPr/>
        </p:nvPicPr>
        <p:blipFill rotWithShape="1">
          <a:blip r:embed="rId3">
            <a:alphaModFix/>
          </a:blip>
          <a:srcRect l="27826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 extrusionOk="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22" name="Google Shape;622;p44"/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by Unknown Author is licensed under </a:t>
            </a:r>
            <a:r>
              <a:rPr lang="en-US" sz="7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CC BY-SA-NC</a:t>
            </a:r>
            <a:endParaRPr sz="7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44"/>
          <p:cNvSpPr txBox="1"/>
          <p:nvPr/>
        </p:nvSpPr>
        <p:spPr>
          <a:xfrm>
            <a:off x="4540469" y="394137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45" descr="A picture containing outdoor, sky, person, ma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5"/>
          <p:cNvSpPr txBox="1"/>
          <p:nvPr/>
        </p:nvSpPr>
        <p:spPr>
          <a:xfrm>
            <a:off x="3222826" y="206930"/>
            <a:ext cx="65879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Organize your presentation </a:t>
            </a:r>
            <a:endParaRPr/>
          </a:p>
        </p:txBody>
      </p:sp>
      <p:pic>
        <p:nvPicPr>
          <p:cNvPr id="631" name="Google Shape;631;p45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2826" y="1201633"/>
            <a:ext cx="7120766" cy="4991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46" descr="A picture containing outdoor, sky, person, ma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46"/>
          <p:cNvSpPr txBox="1"/>
          <p:nvPr/>
        </p:nvSpPr>
        <p:spPr>
          <a:xfrm>
            <a:off x="1470226" y="1061056"/>
            <a:ext cx="52656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Organize your presentation </a:t>
            </a:r>
            <a:endParaRPr/>
          </a:p>
        </p:txBody>
      </p:sp>
      <p:sp>
        <p:nvSpPr>
          <p:cNvPr id="639" name="Google Shape;639;p46"/>
          <p:cNvSpPr txBox="1"/>
          <p:nvPr/>
        </p:nvSpPr>
        <p:spPr>
          <a:xfrm>
            <a:off x="1786270" y="2232838"/>
            <a:ext cx="5265683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Multi-select the slides (shift + select) </a:t>
            </a:r>
            <a:endParaRPr dirty="0"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Right click</a:t>
            </a:r>
            <a:endParaRPr dirty="0"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Click Add to Section </a:t>
            </a:r>
            <a:endParaRPr dirty="0"/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Font typeface="Calibri"/>
              <a:buAutoNum type="arabicPeriod"/>
            </a:pPr>
            <a:r>
              <a:rPr lang="en-US" sz="24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Name the Section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47" descr="A picture containing outdoor, sky, person, ma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7"/>
          <p:cNvSpPr txBox="1"/>
          <p:nvPr/>
        </p:nvSpPr>
        <p:spPr>
          <a:xfrm>
            <a:off x="1470226" y="1061056"/>
            <a:ext cx="52656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Organize your presentation </a:t>
            </a:r>
            <a:endParaRPr dirty="0"/>
          </a:p>
        </p:txBody>
      </p:sp>
      <p:sp>
        <p:nvSpPr>
          <p:cNvPr id="647" name="Google Shape;647;p47"/>
          <p:cNvSpPr txBox="1"/>
          <p:nvPr/>
        </p:nvSpPr>
        <p:spPr>
          <a:xfrm>
            <a:off x="3692324" y="2432624"/>
            <a:ext cx="7029450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Rename Section??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 a slide to other section??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Copy a Slide to other section ??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Delete section  ??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Move a section around ??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47"/>
          <p:cNvSpPr txBox="1"/>
          <p:nvPr/>
        </p:nvSpPr>
        <p:spPr>
          <a:xfrm>
            <a:off x="1656026" y="2430806"/>
            <a:ext cx="16954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Q &amp; A </a:t>
            </a:r>
            <a:endParaRPr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48" descr="A picture containing outdoor, sky, person, ma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48"/>
          <p:cNvSpPr txBox="1"/>
          <p:nvPr/>
        </p:nvSpPr>
        <p:spPr>
          <a:xfrm>
            <a:off x="2490952" y="1103586"/>
            <a:ext cx="52656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Record Slide show </a:t>
            </a:r>
            <a:endParaRPr/>
          </a:p>
        </p:txBody>
      </p:sp>
      <p:sp>
        <p:nvSpPr>
          <p:cNvPr id="656" name="Google Shape;656;p48"/>
          <p:cNvSpPr txBox="1"/>
          <p:nvPr/>
        </p:nvSpPr>
        <p:spPr>
          <a:xfrm>
            <a:off x="1606248" y="2229171"/>
            <a:ext cx="8033051" cy="3892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alibri"/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 to View </a:t>
            </a:r>
            <a:endParaRPr dirty="0"/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alibri"/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Click Slide Sorter </a:t>
            </a:r>
            <a:endParaRPr dirty="0"/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alibri"/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Choose the slide that you </a:t>
            </a:r>
            <a:r>
              <a:rPr lang="en-US" sz="28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wanna</a:t>
            </a: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record</a:t>
            </a:r>
            <a:endParaRPr dirty="0"/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alibri"/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Click Slide show in the tab ribbon  </a:t>
            </a:r>
            <a:endParaRPr dirty="0"/>
          </a:p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800"/>
              <a:buFont typeface="Calibri"/>
              <a:buAutoNum type="arabicPeriod"/>
            </a:pPr>
            <a:r>
              <a:rPr lang="en-US" sz="28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Click Record Slide Show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57" name="Google Shape;657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8" descr="Adorable confused doughnu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5971" y="1413538"/>
            <a:ext cx="3388253" cy="3743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49" descr="A picture containing outdoor, sky, person, ma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49"/>
          <p:cNvSpPr txBox="1"/>
          <p:nvPr/>
        </p:nvSpPr>
        <p:spPr>
          <a:xfrm>
            <a:off x="2932387" y="1143992"/>
            <a:ext cx="52656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Presenter View </a:t>
            </a:r>
            <a:endParaRPr/>
          </a:p>
        </p:txBody>
      </p:sp>
      <p:sp>
        <p:nvSpPr>
          <p:cNvPr id="666" name="Google Shape;666;p49"/>
          <p:cNvSpPr txBox="1"/>
          <p:nvPr/>
        </p:nvSpPr>
        <p:spPr>
          <a:xfrm>
            <a:off x="1827701" y="2149475"/>
            <a:ext cx="5439103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AutoNum type="arabicPeriod"/>
            </a:pPr>
            <a:r>
              <a:rPr lang="en-US" sz="3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Go to slide show </a:t>
            </a:r>
            <a:endParaRPr dirty="0"/>
          </a:p>
          <a:p>
            <a:pPr marL="514350" marR="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AutoNum type="arabicPeriod"/>
            </a:pPr>
            <a:r>
              <a:rPr lang="en-US" sz="32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Click Presenter View </a:t>
            </a: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3481" y="381000"/>
            <a:ext cx="4825038" cy="647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9019" y="13756958"/>
            <a:ext cx="2499907" cy="521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72928" y="3893167"/>
            <a:ext cx="2279574" cy="279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645225" y="3352800"/>
            <a:ext cx="1674842" cy="3336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Add three images from Comic Characters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2270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Emoji practice </a:t>
            </a:r>
            <a:br>
              <a:rPr lang="en-US"/>
            </a:br>
            <a:r>
              <a:rPr lang="en-US"/>
              <a:t>How happy are you today </a:t>
            </a:r>
            <a:endParaRPr/>
          </a:p>
        </p:txBody>
      </p:sp>
      <p:pic>
        <p:nvPicPr>
          <p:cNvPr id="167" name="Google Shape;16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334" y="2635134"/>
            <a:ext cx="16256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6002" y="2681778"/>
            <a:ext cx="16256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3670" y="2681778"/>
            <a:ext cx="16256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65048" y="2681778"/>
            <a:ext cx="16256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46426" y="2681778"/>
            <a:ext cx="1625600" cy="16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/>
          <p:nvPr/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2"/>
          <p:cNvSpPr/>
          <p:nvPr/>
        </p:nvSpPr>
        <p:spPr>
          <a:xfrm>
            <a:off x="0" y="0"/>
            <a:ext cx="11786754" cy="6858000"/>
          </a:xfrm>
          <a:custGeom>
            <a:avLst/>
            <a:gdLst/>
            <a:ahLst/>
            <a:cxnLst/>
            <a:rect l="l" t="t" r="r" b="b"/>
            <a:pathLst>
              <a:path w="11786754" h="6858000" extrusionOk="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0" y="0"/>
            <a:ext cx="3581400" cy="6858000"/>
          </a:xfrm>
          <a:custGeom>
            <a:avLst/>
            <a:gdLst/>
            <a:ahLst/>
            <a:cxnLst/>
            <a:rect l="l" t="t" r="r" b="b"/>
            <a:pathLst>
              <a:path w="3581400" h="6858000" extrusionOk="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2"/>
          <p:cNvSpPr txBox="1"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/>
              <a:t>Store Add-ins</a:t>
            </a:r>
            <a:endParaRPr/>
          </a:p>
        </p:txBody>
      </p:sp>
      <p:grpSp>
        <p:nvGrpSpPr>
          <p:cNvPr id="181" name="Google Shape;181;p22"/>
          <p:cNvGrpSpPr/>
          <p:nvPr/>
        </p:nvGrpSpPr>
        <p:grpSpPr>
          <a:xfrm>
            <a:off x="839672" y="2022475"/>
            <a:ext cx="10512655" cy="4154488"/>
            <a:chOff x="1472" y="0"/>
            <a:chExt cx="10512655" cy="4154488"/>
          </a:xfrm>
        </p:grpSpPr>
        <p:sp>
          <p:nvSpPr>
            <p:cNvPr id="182" name="Google Shape;182;p22"/>
            <p:cNvSpPr/>
            <p:nvPr/>
          </p:nvSpPr>
          <p:spPr>
            <a:xfrm>
              <a:off x="788669" y="0"/>
              <a:ext cx="8938260" cy="4154488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DE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2"/>
            <p:cNvSpPr/>
            <p:nvPr/>
          </p:nvSpPr>
          <p:spPr>
            <a:xfrm>
              <a:off x="1472" y="1246346"/>
              <a:ext cx="2463151" cy="166179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2"/>
            <p:cNvSpPr txBox="1"/>
            <p:nvPr/>
          </p:nvSpPr>
          <p:spPr>
            <a:xfrm>
              <a:off x="82594" y="1327468"/>
              <a:ext cx="2300907" cy="149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Insert Ribbon</a:t>
              </a:r>
              <a:endParaRPr/>
            </a:p>
          </p:txBody>
        </p:sp>
        <p:sp>
          <p:nvSpPr>
            <p:cNvPr id="185" name="Google Shape;185;p22"/>
            <p:cNvSpPr/>
            <p:nvPr/>
          </p:nvSpPr>
          <p:spPr>
            <a:xfrm>
              <a:off x="2684640" y="1246346"/>
              <a:ext cx="2463151" cy="166179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2"/>
            <p:cNvSpPr txBox="1"/>
            <p:nvPr/>
          </p:nvSpPr>
          <p:spPr>
            <a:xfrm>
              <a:off x="2765762" y="1327468"/>
              <a:ext cx="2300907" cy="149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Add-ins</a:t>
              </a:r>
              <a:endParaRPr/>
            </a:p>
          </p:txBody>
        </p:sp>
        <p:sp>
          <p:nvSpPr>
            <p:cNvPr id="187" name="Google Shape;187;p22"/>
            <p:cNvSpPr/>
            <p:nvPr/>
          </p:nvSpPr>
          <p:spPr>
            <a:xfrm>
              <a:off x="5367808" y="1246346"/>
              <a:ext cx="2463151" cy="166179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2"/>
            <p:cNvSpPr txBox="1"/>
            <p:nvPr/>
          </p:nvSpPr>
          <p:spPr>
            <a:xfrm>
              <a:off x="5448930" y="1327468"/>
              <a:ext cx="2300907" cy="149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Store</a:t>
              </a:r>
              <a:endParaRPr/>
            </a:p>
          </p:txBody>
        </p:sp>
        <p:sp>
          <p:nvSpPr>
            <p:cNvPr id="189" name="Google Shape;189;p22"/>
            <p:cNvSpPr/>
            <p:nvPr/>
          </p:nvSpPr>
          <p:spPr>
            <a:xfrm>
              <a:off x="8050976" y="1246346"/>
              <a:ext cx="2463151" cy="166179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2"/>
            <p:cNvSpPr txBox="1"/>
            <p:nvPr/>
          </p:nvSpPr>
          <p:spPr>
            <a:xfrm>
              <a:off x="8132098" y="1327468"/>
              <a:ext cx="2300907" cy="14995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152400" rIns="152400" bIns="1524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Search “Emoji”</a:t>
              </a:r>
              <a:endPara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1" name="Google Shape;19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378200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200" y="3378200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200" y="3378200"/>
            <a:ext cx="203200" cy="2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200" y="3378200"/>
            <a:ext cx="203200" cy="2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23" descr="An orange and white cat with its mouth op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3650" y="393700"/>
            <a:ext cx="96647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4" descr="An orange and white cat with its mouth op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117" y="0"/>
            <a:ext cx="96647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891117" y="6464300"/>
            <a:ext cx="96647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/>
          <p:nvPr/>
        </p:nvSpPr>
        <p:spPr>
          <a:xfrm>
            <a:off x="765109" y="1306286"/>
            <a:ext cx="4817707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practice: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Remove the background,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Past the model onto the previous slide </a:t>
            </a:r>
            <a:endParaRPr/>
          </a:p>
        </p:txBody>
      </p:sp>
      <p:pic>
        <p:nvPicPr>
          <p:cNvPr id="212" name="Google Shape;212;p25" descr="A person posing for a picture&#10;&#10;Description automatically generated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102" l="10000" r="90000">
                        <a14:foregroundMark x1="36327" y1="20952" x2="40306" y2="12993"/>
                        <a14:foregroundMark x1="40306" y1="12993" x2="50612" y2="10136"/>
                        <a14:foregroundMark x1="50612" y1="10136" x2="61735" y2="14082"/>
                        <a14:foregroundMark x1="61735" y1="14082" x2="74286" y2="45170"/>
                        <a14:foregroundMark x1="38163" y1="20272" x2="39796" y2="12993"/>
                        <a14:foregroundMark x1="39796" y1="12993" x2="52041" y2="11156"/>
                        <a14:foregroundMark x1="52041" y1="11156" x2="55306" y2="19388"/>
                        <a14:foregroundMark x1="55306" y1="19388" x2="64694" y2="26531"/>
                        <a14:foregroundMark x1="64694" y1="26531" x2="69082" y2="42789"/>
                        <a14:foregroundMark x1="69082" y1="42585" x2="72755" y2="46054"/>
                        <a14:foregroundMark x1="75816" y1="52449" x2="82755" y2="77143"/>
                        <a14:foregroundMark x1="82755" y1="77143" x2="78163" y2="83878"/>
                        <a14:foregroundMark x1="78163" y1="83878" x2="57143" y2="87959"/>
                        <a14:foregroundMark x1="57143" y1="87959" x2="55408" y2="95102"/>
                        <a14:foregroundMark x1="55408" y1="95102" x2="46837" y2="86803"/>
                        <a14:foregroundMark x1="46837" y1="86803" x2="37653" y2="63878"/>
                        <a14:foregroundMark x1="37653" y1="63878" x2="30408" y2="56803"/>
                        <a14:foregroundMark x1="30408" y1="56803" x2="37857" y2="15918"/>
                        <a14:foregroundMark x1="37857" y1="15918" x2="47551" y2="12381"/>
                        <a14:foregroundMark x1="47551" y1="12381" x2="59184" y2="15782"/>
                        <a14:foregroundMark x1="59184" y1="15782" x2="69898" y2="31973"/>
                        <a14:foregroundMark x1="69898" y1="31973" x2="71122" y2="5088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008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14209</TotalTime>
  <Words>478</Words>
  <Application>Microsoft Macintosh PowerPoint</Application>
  <PresentationFormat>Widescreen</PresentationFormat>
  <Paragraphs>149</Paragraphs>
  <Slides>36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Office Theme</vt:lpstr>
      <vt:lpstr>PPT Advanced Training</vt:lpstr>
      <vt:lpstr>PowerPoint Presentation</vt:lpstr>
      <vt:lpstr>Store Add-ins</vt:lpstr>
      <vt:lpstr>Add three images from Comic Characters</vt:lpstr>
      <vt:lpstr>Emoji practice  How happy are you today </vt:lpstr>
      <vt:lpstr>Store Add-ins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USFCA Academics (2016)</vt:lpstr>
      <vt:lpstr>USFCA Academics (2016)</vt:lpstr>
      <vt:lpstr>USFCA Academics (2016)</vt:lpstr>
      <vt:lpstr>Practice: Create one of the smart art  </vt:lpstr>
      <vt:lpstr>ADDIE MODEL</vt:lpstr>
      <vt:lpstr>PowerPoint Presentation</vt:lpstr>
      <vt:lpstr>PowerPoint Presentation</vt:lpstr>
      <vt:lpstr>3D Morph Parallax</vt:lpstr>
      <vt:lpstr>Crop Crop Crop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 </vt:lpstr>
      <vt:lpstr>Literature review </vt:lpstr>
      <vt:lpstr>Methodology </vt:lpstr>
      <vt:lpstr>Results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Advanced PPT</dc:title>
  <cp:lastModifiedBy>76</cp:lastModifiedBy>
  <cp:revision>6</cp:revision>
  <dcterms:modified xsi:type="dcterms:W3CDTF">2020-01-31T22:45:12Z</dcterms:modified>
</cp:coreProperties>
</file>